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67" r:id="rId2"/>
    <p:sldId id="276" r:id="rId3"/>
    <p:sldId id="355" r:id="rId4"/>
    <p:sldId id="323" r:id="rId5"/>
    <p:sldId id="324" r:id="rId6"/>
    <p:sldId id="336" r:id="rId7"/>
    <p:sldId id="344" r:id="rId8"/>
    <p:sldId id="346" r:id="rId9"/>
    <p:sldId id="345" r:id="rId10"/>
    <p:sldId id="347" r:id="rId11"/>
    <p:sldId id="340" r:id="rId12"/>
    <p:sldId id="348" r:id="rId13"/>
    <p:sldId id="353" r:id="rId14"/>
    <p:sldId id="352" r:id="rId15"/>
    <p:sldId id="354" r:id="rId16"/>
    <p:sldId id="357" r:id="rId17"/>
    <p:sldId id="327" r:id="rId18"/>
    <p:sldId id="330" r:id="rId19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660066"/>
    <a:srgbClr val="A50021"/>
    <a:srgbClr val="E5E505"/>
    <a:srgbClr val="F8F2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4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B37BB3-1C75-4A5D-B29D-076D189437C6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F9B065D-D31E-4BAB-9A08-6FE17CBD20ED}">
      <dgm:prSet phldrT="[Текст]" custT="1"/>
      <dgm:spPr/>
      <dgm:t>
        <a:bodyPr/>
        <a:lstStyle/>
        <a:p>
          <a:r>
            <a:rPr lang="ru-RU" sz="2800" b="1" dirty="0" smtClean="0"/>
            <a:t>Центр «Грата» включает в себя 4 секции</a:t>
          </a:r>
          <a:endParaRPr lang="ru-RU" sz="2800" b="1" dirty="0"/>
        </a:p>
      </dgm:t>
    </dgm:pt>
    <dgm:pt modelId="{41800BEF-1414-4E9B-AA7A-BBAA648736FA}" type="parTrans" cxnId="{8FAAC701-42E3-4C4C-A71D-C15409B7386B}">
      <dgm:prSet/>
      <dgm:spPr/>
      <dgm:t>
        <a:bodyPr/>
        <a:lstStyle/>
        <a:p>
          <a:endParaRPr lang="ru-RU"/>
        </a:p>
      </dgm:t>
    </dgm:pt>
    <dgm:pt modelId="{E79C9ED3-40AD-44C9-97F9-F6C42D1BAFFA}" type="sibTrans" cxnId="{8FAAC701-42E3-4C4C-A71D-C15409B7386B}">
      <dgm:prSet/>
      <dgm:spPr/>
      <dgm:t>
        <a:bodyPr/>
        <a:lstStyle/>
        <a:p>
          <a:endParaRPr lang="ru-RU"/>
        </a:p>
      </dgm:t>
    </dgm:pt>
    <dgm:pt modelId="{5C10C027-EE4B-4185-8815-EE505B6DED37}">
      <dgm:prSet phldrT="[Текст]" custT="1"/>
      <dgm:spPr/>
      <dgm:t>
        <a:bodyPr/>
        <a:lstStyle/>
        <a:p>
          <a:r>
            <a:rPr lang="ru-RU" sz="1800" b="1" dirty="0" smtClean="0"/>
            <a:t>лингвистическая;</a:t>
          </a:r>
          <a:endParaRPr lang="ru-RU" sz="1800" b="1" dirty="0"/>
        </a:p>
      </dgm:t>
    </dgm:pt>
    <dgm:pt modelId="{62C790E1-C4BC-4F6F-AF1A-960E12910EC8}" type="parTrans" cxnId="{9E2A0069-8928-407D-A0EA-D712652D5A8C}">
      <dgm:prSet/>
      <dgm:spPr/>
      <dgm:t>
        <a:bodyPr/>
        <a:lstStyle/>
        <a:p>
          <a:endParaRPr lang="ru-RU"/>
        </a:p>
      </dgm:t>
    </dgm:pt>
    <dgm:pt modelId="{8938EEF2-C8EF-4882-8585-61A17AEDCA58}" type="sibTrans" cxnId="{9E2A0069-8928-407D-A0EA-D712652D5A8C}">
      <dgm:prSet/>
      <dgm:spPr/>
      <dgm:t>
        <a:bodyPr/>
        <a:lstStyle/>
        <a:p>
          <a:endParaRPr lang="ru-RU"/>
        </a:p>
      </dgm:t>
    </dgm:pt>
    <dgm:pt modelId="{D8BBE720-A3F7-4C0D-8B50-B84C6A8C852B}">
      <dgm:prSet custT="1"/>
      <dgm:spPr/>
      <dgm:t>
        <a:bodyPr/>
        <a:lstStyle/>
        <a:p>
          <a:r>
            <a:rPr lang="ru-RU" sz="1800" b="1" dirty="0" smtClean="0"/>
            <a:t>в мире профессий;</a:t>
          </a:r>
          <a:endParaRPr lang="ru-RU" sz="1800" b="1" dirty="0"/>
        </a:p>
      </dgm:t>
    </dgm:pt>
    <dgm:pt modelId="{30B20FE8-8AC0-4BE0-9ABB-8F3905B740E3}" type="parTrans" cxnId="{B931AA07-BCFA-461A-B356-9CD112ED5840}">
      <dgm:prSet/>
      <dgm:spPr/>
      <dgm:t>
        <a:bodyPr/>
        <a:lstStyle/>
        <a:p>
          <a:endParaRPr lang="ru-RU"/>
        </a:p>
      </dgm:t>
    </dgm:pt>
    <dgm:pt modelId="{C9D0BBE9-8B7D-4A04-B76F-B4DCBC9C576C}" type="sibTrans" cxnId="{B931AA07-BCFA-461A-B356-9CD112ED5840}">
      <dgm:prSet/>
      <dgm:spPr/>
      <dgm:t>
        <a:bodyPr/>
        <a:lstStyle/>
        <a:p>
          <a:endParaRPr lang="ru-RU"/>
        </a:p>
      </dgm:t>
    </dgm:pt>
    <dgm:pt modelId="{A9A83FE1-C8E9-4504-A6DB-CAF4533C017D}">
      <dgm:prSet custT="1"/>
      <dgm:spPr/>
      <dgm:t>
        <a:bodyPr/>
        <a:lstStyle/>
        <a:p>
          <a:r>
            <a:rPr lang="ru-RU" sz="1800" b="1" dirty="0" smtClean="0"/>
            <a:t>информационная.</a:t>
          </a:r>
          <a:endParaRPr lang="ru-RU" sz="1800" b="1" dirty="0"/>
        </a:p>
      </dgm:t>
    </dgm:pt>
    <dgm:pt modelId="{C71C3A23-FD27-4732-A006-CD13C005EAED}" type="parTrans" cxnId="{6240E282-92B5-42E6-9AB3-B0CFF93CE1C6}">
      <dgm:prSet/>
      <dgm:spPr/>
      <dgm:t>
        <a:bodyPr/>
        <a:lstStyle/>
        <a:p>
          <a:endParaRPr lang="ru-RU"/>
        </a:p>
      </dgm:t>
    </dgm:pt>
    <dgm:pt modelId="{42E8624E-B724-4AB9-BA96-2292D20C3DB5}" type="sibTrans" cxnId="{6240E282-92B5-42E6-9AB3-B0CFF93CE1C6}">
      <dgm:prSet/>
      <dgm:spPr/>
      <dgm:t>
        <a:bodyPr/>
        <a:lstStyle/>
        <a:p>
          <a:endParaRPr lang="ru-RU"/>
        </a:p>
      </dgm:t>
    </dgm:pt>
    <dgm:pt modelId="{C89B21F8-271F-4755-AD85-8D9A14244074}">
      <dgm:prSet custT="1"/>
      <dgm:spPr/>
      <dgm:t>
        <a:bodyPr/>
        <a:lstStyle/>
        <a:p>
          <a:r>
            <a:rPr lang="ru-RU" sz="1800" b="1" dirty="0" smtClean="0"/>
            <a:t>краеведческая;</a:t>
          </a:r>
          <a:endParaRPr lang="ru-RU" sz="1800" b="1" dirty="0"/>
        </a:p>
      </dgm:t>
    </dgm:pt>
    <dgm:pt modelId="{7C84AFC5-1A2A-4FF6-9266-9BC03F407858}" type="sibTrans" cxnId="{BCA25AA0-A78B-4AD1-BBBC-AC379DBE602E}">
      <dgm:prSet/>
      <dgm:spPr/>
      <dgm:t>
        <a:bodyPr/>
        <a:lstStyle/>
        <a:p>
          <a:endParaRPr lang="ru-RU"/>
        </a:p>
      </dgm:t>
    </dgm:pt>
    <dgm:pt modelId="{E19BA7F9-9CA3-4ECB-8FF5-B23086E1325D}" type="parTrans" cxnId="{BCA25AA0-A78B-4AD1-BBBC-AC379DBE602E}">
      <dgm:prSet/>
      <dgm:spPr/>
      <dgm:t>
        <a:bodyPr/>
        <a:lstStyle/>
        <a:p>
          <a:endParaRPr lang="ru-RU"/>
        </a:p>
      </dgm:t>
    </dgm:pt>
    <dgm:pt modelId="{AA037A54-C1E3-4A6B-A2CE-23AA7B4269AD}" type="pres">
      <dgm:prSet presAssocID="{80B37BB3-1C75-4A5D-B29D-076D189437C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2D406F1-23C5-48CF-BC5D-98D37B80E483}" type="pres">
      <dgm:prSet presAssocID="{FF9B065D-D31E-4BAB-9A08-6FE17CBD20ED}" presName="hierRoot1" presStyleCnt="0">
        <dgm:presLayoutVars>
          <dgm:hierBranch val="init"/>
        </dgm:presLayoutVars>
      </dgm:prSet>
      <dgm:spPr/>
    </dgm:pt>
    <dgm:pt modelId="{4BA5D6CB-6A0D-4E9C-AFFB-BA3B80452377}" type="pres">
      <dgm:prSet presAssocID="{FF9B065D-D31E-4BAB-9A08-6FE17CBD20ED}" presName="rootComposite1" presStyleCnt="0"/>
      <dgm:spPr/>
    </dgm:pt>
    <dgm:pt modelId="{24BF16D8-2E0C-486D-83AD-EE6E2148CB95}" type="pres">
      <dgm:prSet presAssocID="{FF9B065D-D31E-4BAB-9A08-6FE17CBD20ED}" presName="rootText1" presStyleLbl="node0" presStyleIdx="0" presStyleCnt="1" custScaleX="273334" custScaleY="362844" custLinFactNeighborX="-454" custLinFactNeighborY="-7740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E1F16F7-CB29-42F1-B8AF-310B3A3E1C6A}" type="pres">
      <dgm:prSet presAssocID="{FF9B065D-D31E-4BAB-9A08-6FE17CBD20ED}" presName="rootConnector1" presStyleLbl="node1" presStyleIdx="0" presStyleCnt="0"/>
      <dgm:spPr/>
      <dgm:t>
        <a:bodyPr/>
        <a:lstStyle/>
        <a:p>
          <a:endParaRPr lang="ru-RU"/>
        </a:p>
      </dgm:t>
    </dgm:pt>
    <dgm:pt modelId="{2293538C-B4DB-45E5-8898-98998A647581}" type="pres">
      <dgm:prSet presAssocID="{FF9B065D-D31E-4BAB-9A08-6FE17CBD20ED}" presName="hierChild2" presStyleCnt="0"/>
      <dgm:spPr/>
    </dgm:pt>
    <dgm:pt modelId="{FC320285-3ACF-4BCF-8AD8-7C3AF0DE81AE}" type="pres">
      <dgm:prSet presAssocID="{62C790E1-C4BC-4F6F-AF1A-960E12910EC8}" presName="Name37" presStyleLbl="parChTrans1D2" presStyleIdx="0" presStyleCnt="4"/>
      <dgm:spPr/>
      <dgm:t>
        <a:bodyPr/>
        <a:lstStyle/>
        <a:p>
          <a:endParaRPr lang="ru-RU"/>
        </a:p>
      </dgm:t>
    </dgm:pt>
    <dgm:pt modelId="{76BC66FF-5A66-42C0-AB23-F68B246AFCCC}" type="pres">
      <dgm:prSet presAssocID="{5C10C027-EE4B-4185-8815-EE505B6DED37}" presName="hierRoot2" presStyleCnt="0">
        <dgm:presLayoutVars>
          <dgm:hierBranch val="init"/>
        </dgm:presLayoutVars>
      </dgm:prSet>
      <dgm:spPr/>
    </dgm:pt>
    <dgm:pt modelId="{72D32A51-C5C3-4FA0-8CA1-0B1A86B2A8A7}" type="pres">
      <dgm:prSet presAssocID="{5C10C027-EE4B-4185-8815-EE505B6DED37}" presName="rootComposite" presStyleCnt="0"/>
      <dgm:spPr/>
    </dgm:pt>
    <dgm:pt modelId="{D25405C6-CBA9-4F6E-A5DA-042192B81F27}" type="pres">
      <dgm:prSet presAssocID="{5C10C027-EE4B-4185-8815-EE505B6DED37}" presName="rootText" presStyleLbl="node2" presStyleIdx="0" presStyleCnt="4" custScaleX="118392" custScaleY="170298" custLinFactNeighborX="-2240" custLinFactNeighborY="-2115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EB1D0AB-D002-4064-B685-3B0087616BBD}" type="pres">
      <dgm:prSet presAssocID="{5C10C027-EE4B-4185-8815-EE505B6DED37}" presName="rootConnector" presStyleLbl="node2" presStyleIdx="0" presStyleCnt="4"/>
      <dgm:spPr/>
      <dgm:t>
        <a:bodyPr/>
        <a:lstStyle/>
        <a:p>
          <a:endParaRPr lang="ru-RU"/>
        </a:p>
      </dgm:t>
    </dgm:pt>
    <dgm:pt modelId="{32A13CFA-C29A-4C47-B1C2-CB546CE346C1}" type="pres">
      <dgm:prSet presAssocID="{5C10C027-EE4B-4185-8815-EE505B6DED37}" presName="hierChild4" presStyleCnt="0"/>
      <dgm:spPr/>
    </dgm:pt>
    <dgm:pt modelId="{930284CC-F829-4926-BDD7-7ED550713F2A}" type="pres">
      <dgm:prSet presAssocID="{5C10C027-EE4B-4185-8815-EE505B6DED37}" presName="hierChild5" presStyleCnt="0"/>
      <dgm:spPr/>
    </dgm:pt>
    <dgm:pt modelId="{9C3D9842-6608-466D-84AF-A9B7334F2FBB}" type="pres">
      <dgm:prSet presAssocID="{E19BA7F9-9CA3-4ECB-8FF5-B23086E1325D}" presName="Name37" presStyleLbl="parChTrans1D2" presStyleIdx="1" presStyleCnt="4"/>
      <dgm:spPr/>
      <dgm:t>
        <a:bodyPr/>
        <a:lstStyle/>
        <a:p>
          <a:endParaRPr lang="ru-RU"/>
        </a:p>
      </dgm:t>
    </dgm:pt>
    <dgm:pt modelId="{4C478E27-BFB6-422F-A6E1-873B33EFBE19}" type="pres">
      <dgm:prSet presAssocID="{C89B21F8-271F-4755-AD85-8D9A14244074}" presName="hierRoot2" presStyleCnt="0">
        <dgm:presLayoutVars>
          <dgm:hierBranch val="init"/>
        </dgm:presLayoutVars>
      </dgm:prSet>
      <dgm:spPr/>
    </dgm:pt>
    <dgm:pt modelId="{BCA5F77B-4017-4165-AF86-5CF2080E89E1}" type="pres">
      <dgm:prSet presAssocID="{C89B21F8-271F-4755-AD85-8D9A14244074}" presName="rootComposite" presStyleCnt="0"/>
      <dgm:spPr/>
    </dgm:pt>
    <dgm:pt modelId="{B649E937-5D48-43D0-8E7C-D2EFBF58AD87}" type="pres">
      <dgm:prSet presAssocID="{C89B21F8-271F-4755-AD85-8D9A14244074}" presName="rootText" presStyleLbl="node2" presStyleIdx="1" presStyleCnt="4" custScaleX="127493" custScaleY="169801" custLinFactNeighborX="-16" custLinFactNeighborY="6629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2D6E36E-16D9-4CCC-AA1A-F27DEE33E31C}" type="pres">
      <dgm:prSet presAssocID="{C89B21F8-271F-4755-AD85-8D9A14244074}" presName="rootConnector" presStyleLbl="node2" presStyleIdx="1" presStyleCnt="4"/>
      <dgm:spPr/>
      <dgm:t>
        <a:bodyPr/>
        <a:lstStyle/>
        <a:p>
          <a:endParaRPr lang="ru-RU"/>
        </a:p>
      </dgm:t>
    </dgm:pt>
    <dgm:pt modelId="{FE7F0823-BDF0-4993-A824-B8096A0D50A4}" type="pres">
      <dgm:prSet presAssocID="{C89B21F8-271F-4755-AD85-8D9A14244074}" presName="hierChild4" presStyleCnt="0"/>
      <dgm:spPr/>
    </dgm:pt>
    <dgm:pt modelId="{819AA9D0-2425-49E8-9E90-BB6E981DF5CA}" type="pres">
      <dgm:prSet presAssocID="{C89B21F8-271F-4755-AD85-8D9A14244074}" presName="hierChild5" presStyleCnt="0"/>
      <dgm:spPr/>
    </dgm:pt>
    <dgm:pt modelId="{A891F353-43F5-452E-B9B9-0100BE55EC21}" type="pres">
      <dgm:prSet presAssocID="{30B20FE8-8AC0-4BE0-9ABB-8F3905B740E3}" presName="Name37" presStyleLbl="parChTrans1D2" presStyleIdx="2" presStyleCnt="4"/>
      <dgm:spPr/>
      <dgm:t>
        <a:bodyPr/>
        <a:lstStyle/>
        <a:p>
          <a:endParaRPr lang="ru-RU"/>
        </a:p>
      </dgm:t>
    </dgm:pt>
    <dgm:pt modelId="{1E0DB7B2-2DA5-432A-9721-BDCF1B7769BE}" type="pres">
      <dgm:prSet presAssocID="{D8BBE720-A3F7-4C0D-8B50-B84C6A8C852B}" presName="hierRoot2" presStyleCnt="0">
        <dgm:presLayoutVars>
          <dgm:hierBranch val="init"/>
        </dgm:presLayoutVars>
      </dgm:prSet>
      <dgm:spPr/>
    </dgm:pt>
    <dgm:pt modelId="{2535DE37-7FE2-4065-B399-934964FDB84F}" type="pres">
      <dgm:prSet presAssocID="{D8BBE720-A3F7-4C0D-8B50-B84C6A8C852B}" presName="rootComposite" presStyleCnt="0"/>
      <dgm:spPr/>
    </dgm:pt>
    <dgm:pt modelId="{42CF55FA-B829-40B0-BE84-8F7C2ADD6CDC}" type="pres">
      <dgm:prSet presAssocID="{D8BBE720-A3F7-4C0D-8B50-B84C6A8C852B}" presName="rootText" presStyleLbl="node2" presStyleIdx="2" presStyleCnt="4" custScaleX="134439" custScaleY="169903" custLinFactNeighborX="-1766" custLinFactNeighborY="6629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A16A0F3-1876-4780-84F3-518F98D6F90E}" type="pres">
      <dgm:prSet presAssocID="{D8BBE720-A3F7-4C0D-8B50-B84C6A8C852B}" presName="rootConnector" presStyleLbl="node2" presStyleIdx="2" presStyleCnt="4"/>
      <dgm:spPr/>
      <dgm:t>
        <a:bodyPr/>
        <a:lstStyle/>
        <a:p>
          <a:endParaRPr lang="ru-RU"/>
        </a:p>
      </dgm:t>
    </dgm:pt>
    <dgm:pt modelId="{745C9BB0-029A-47A1-8903-A95B1E7CE8A2}" type="pres">
      <dgm:prSet presAssocID="{D8BBE720-A3F7-4C0D-8B50-B84C6A8C852B}" presName="hierChild4" presStyleCnt="0"/>
      <dgm:spPr/>
    </dgm:pt>
    <dgm:pt modelId="{29BE4899-A610-4406-84BB-63C3298E5653}" type="pres">
      <dgm:prSet presAssocID="{D8BBE720-A3F7-4C0D-8B50-B84C6A8C852B}" presName="hierChild5" presStyleCnt="0"/>
      <dgm:spPr/>
    </dgm:pt>
    <dgm:pt modelId="{6BCF922D-655A-4FB2-B7AC-91A9896C0616}" type="pres">
      <dgm:prSet presAssocID="{C71C3A23-FD27-4732-A006-CD13C005EAED}" presName="Name37" presStyleLbl="parChTrans1D2" presStyleIdx="3" presStyleCnt="4"/>
      <dgm:spPr/>
      <dgm:t>
        <a:bodyPr/>
        <a:lstStyle/>
        <a:p>
          <a:endParaRPr lang="ru-RU"/>
        </a:p>
      </dgm:t>
    </dgm:pt>
    <dgm:pt modelId="{0839207A-DD1B-4B74-81D3-98485C4ACC54}" type="pres">
      <dgm:prSet presAssocID="{A9A83FE1-C8E9-4504-A6DB-CAF4533C017D}" presName="hierRoot2" presStyleCnt="0">
        <dgm:presLayoutVars>
          <dgm:hierBranch val="init"/>
        </dgm:presLayoutVars>
      </dgm:prSet>
      <dgm:spPr/>
    </dgm:pt>
    <dgm:pt modelId="{F5A82DBE-2C6A-4781-B284-CD2F4A345F7A}" type="pres">
      <dgm:prSet presAssocID="{A9A83FE1-C8E9-4504-A6DB-CAF4533C017D}" presName="rootComposite" presStyleCnt="0"/>
      <dgm:spPr/>
    </dgm:pt>
    <dgm:pt modelId="{93120D08-CC47-4950-A52B-711EC962325B}" type="pres">
      <dgm:prSet presAssocID="{A9A83FE1-C8E9-4504-A6DB-CAF4533C017D}" presName="rootText" presStyleLbl="node2" presStyleIdx="3" presStyleCnt="4" custScaleX="131503" custScaleY="145469" custLinFactNeighborX="458" custLinFactNeighborY="-2115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37776B7-EDEE-4CB8-AA50-1C71CC6BF8CD}" type="pres">
      <dgm:prSet presAssocID="{A9A83FE1-C8E9-4504-A6DB-CAF4533C017D}" presName="rootConnector" presStyleLbl="node2" presStyleIdx="3" presStyleCnt="4"/>
      <dgm:spPr/>
      <dgm:t>
        <a:bodyPr/>
        <a:lstStyle/>
        <a:p>
          <a:endParaRPr lang="ru-RU"/>
        </a:p>
      </dgm:t>
    </dgm:pt>
    <dgm:pt modelId="{D6E11155-3AFF-4868-81FD-D17B320C8F6F}" type="pres">
      <dgm:prSet presAssocID="{A9A83FE1-C8E9-4504-A6DB-CAF4533C017D}" presName="hierChild4" presStyleCnt="0"/>
      <dgm:spPr/>
    </dgm:pt>
    <dgm:pt modelId="{6B804D9D-12E9-4081-B8DA-8D413FBCCAEE}" type="pres">
      <dgm:prSet presAssocID="{A9A83FE1-C8E9-4504-A6DB-CAF4533C017D}" presName="hierChild5" presStyleCnt="0"/>
      <dgm:spPr/>
    </dgm:pt>
    <dgm:pt modelId="{1D1EF608-F479-4C58-91CC-6411A3BE70A8}" type="pres">
      <dgm:prSet presAssocID="{FF9B065D-D31E-4BAB-9A08-6FE17CBD20ED}" presName="hierChild3" presStyleCnt="0"/>
      <dgm:spPr/>
    </dgm:pt>
  </dgm:ptLst>
  <dgm:cxnLst>
    <dgm:cxn modelId="{71E453CB-502A-4ED4-8098-E03D8CD911B2}" type="presOf" srcId="{C89B21F8-271F-4755-AD85-8D9A14244074}" destId="{92D6E36E-16D9-4CCC-AA1A-F27DEE33E31C}" srcOrd="1" destOrd="0" presId="urn:microsoft.com/office/officeart/2005/8/layout/orgChart1"/>
    <dgm:cxn modelId="{68AC5C0D-D811-44B0-A744-22173F1D56D7}" type="presOf" srcId="{30B20FE8-8AC0-4BE0-9ABB-8F3905B740E3}" destId="{A891F353-43F5-452E-B9B9-0100BE55EC21}" srcOrd="0" destOrd="0" presId="urn:microsoft.com/office/officeart/2005/8/layout/orgChart1"/>
    <dgm:cxn modelId="{BCA25AA0-A78B-4AD1-BBBC-AC379DBE602E}" srcId="{FF9B065D-D31E-4BAB-9A08-6FE17CBD20ED}" destId="{C89B21F8-271F-4755-AD85-8D9A14244074}" srcOrd="1" destOrd="0" parTransId="{E19BA7F9-9CA3-4ECB-8FF5-B23086E1325D}" sibTransId="{7C84AFC5-1A2A-4FF6-9266-9BC03F407858}"/>
    <dgm:cxn modelId="{CD112EE2-2A48-4FDC-9BF5-EDE2C8D3EDFA}" type="presOf" srcId="{D8BBE720-A3F7-4C0D-8B50-B84C6A8C852B}" destId="{4A16A0F3-1876-4780-84F3-518F98D6F90E}" srcOrd="1" destOrd="0" presId="urn:microsoft.com/office/officeart/2005/8/layout/orgChart1"/>
    <dgm:cxn modelId="{2D3E0A39-EBF0-44D9-A9EC-70F062469740}" type="presOf" srcId="{D8BBE720-A3F7-4C0D-8B50-B84C6A8C852B}" destId="{42CF55FA-B829-40B0-BE84-8F7C2ADD6CDC}" srcOrd="0" destOrd="0" presId="urn:microsoft.com/office/officeart/2005/8/layout/orgChart1"/>
    <dgm:cxn modelId="{B931AA07-BCFA-461A-B356-9CD112ED5840}" srcId="{FF9B065D-D31E-4BAB-9A08-6FE17CBD20ED}" destId="{D8BBE720-A3F7-4C0D-8B50-B84C6A8C852B}" srcOrd="2" destOrd="0" parTransId="{30B20FE8-8AC0-4BE0-9ABB-8F3905B740E3}" sibTransId="{C9D0BBE9-8B7D-4A04-B76F-B4DCBC9C576C}"/>
    <dgm:cxn modelId="{466A021E-26D7-4084-8DB3-55D5C19B71ED}" type="presOf" srcId="{FF9B065D-D31E-4BAB-9A08-6FE17CBD20ED}" destId="{EE1F16F7-CB29-42F1-B8AF-310B3A3E1C6A}" srcOrd="1" destOrd="0" presId="urn:microsoft.com/office/officeart/2005/8/layout/orgChart1"/>
    <dgm:cxn modelId="{9E2A0069-8928-407D-A0EA-D712652D5A8C}" srcId="{FF9B065D-D31E-4BAB-9A08-6FE17CBD20ED}" destId="{5C10C027-EE4B-4185-8815-EE505B6DED37}" srcOrd="0" destOrd="0" parTransId="{62C790E1-C4BC-4F6F-AF1A-960E12910EC8}" sibTransId="{8938EEF2-C8EF-4882-8585-61A17AEDCA58}"/>
    <dgm:cxn modelId="{04B5BC28-B0B9-4E5F-91E3-ED3615F97F18}" type="presOf" srcId="{5C10C027-EE4B-4185-8815-EE505B6DED37}" destId="{D25405C6-CBA9-4F6E-A5DA-042192B81F27}" srcOrd="0" destOrd="0" presId="urn:microsoft.com/office/officeart/2005/8/layout/orgChart1"/>
    <dgm:cxn modelId="{725F6D11-683E-49D8-A24E-FFEDA8517B09}" type="presOf" srcId="{C71C3A23-FD27-4732-A006-CD13C005EAED}" destId="{6BCF922D-655A-4FB2-B7AC-91A9896C0616}" srcOrd="0" destOrd="0" presId="urn:microsoft.com/office/officeart/2005/8/layout/orgChart1"/>
    <dgm:cxn modelId="{E25BF21E-FA19-4A1F-8C2D-89BC09869D59}" type="presOf" srcId="{C89B21F8-271F-4755-AD85-8D9A14244074}" destId="{B649E937-5D48-43D0-8E7C-D2EFBF58AD87}" srcOrd="0" destOrd="0" presId="urn:microsoft.com/office/officeart/2005/8/layout/orgChart1"/>
    <dgm:cxn modelId="{6240E282-92B5-42E6-9AB3-B0CFF93CE1C6}" srcId="{FF9B065D-D31E-4BAB-9A08-6FE17CBD20ED}" destId="{A9A83FE1-C8E9-4504-A6DB-CAF4533C017D}" srcOrd="3" destOrd="0" parTransId="{C71C3A23-FD27-4732-A006-CD13C005EAED}" sibTransId="{42E8624E-B724-4AB9-BA96-2292D20C3DB5}"/>
    <dgm:cxn modelId="{8FAAC701-42E3-4C4C-A71D-C15409B7386B}" srcId="{80B37BB3-1C75-4A5D-B29D-076D189437C6}" destId="{FF9B065D-D31E-4BAB-9A08-6FE17CBD20ED}" srcOrd="0" destOrd="0" parTransId="{41800BEF-1414-4E9B-AA7A-BBAA648736FA}" sibTransId="{E79C9ED3-40AD-44C9-97F9-F6C42D1BAFFA}"/>
    <dgm:cxn modelId="{82FF2C43-8BBF-4DA3-9714-E9E4FF956740}" type="presOf" srcId="{A9A83FE1-C8E9-4504-A6DB-CAF4533C017D}" destId="{93120D08-CC47-4950-A52B-711EC962325B}" srcOrd="0" destOrd="0" presId="urn:microsoft.com/office/officeart/2005/8/layout/orgChart1"/>
    <dgm:cxn modelId="{0B3B81D9-5966-41D5-8483-8DA7E4E4C2BC}" type="presOf" srcId="{E19BA7F9-9CA3-4ECB-8FF5-B23086E1325D}" destId="{9C3D9842-6608-466D-84AF-A9B7334F2FBB}" srcOrd="0" destOrd="0" presId="urn:microsoft.com/office/officeart/2005/8/layout/orgChart1"/>
    <dgm:cxn modelId="{E6CB6F4C-C643-4173-BB0D-4480E3E4D492}" type="presOf" srcId="{A9A83FE1-C8E9-4504-A6DB-CAF4533C017D}" destId="{D37776B7-EDEE-4CB8-AA50-1C71CC6BF8CD}" srcOrd="1" destOrd="0" presId="urn:microsoft.com/office/officeart/2005/8/layout/orgChart1"/>
    <dgm:cxn modelId="{3D561762-2889-4777-8CA3-AC4A5B1A9917}" type="presOf" srcId="{FF9B065D-D31E-4BAB-9A08-6FE17CBD20ED}" destId="{24BF16D8-2E0C-486D-83AD-EE6E2148CB95}" srcOrd="0" destOrd="0" presId="urn:microsoft.com/office/officeart/2005/8/layout/orgChart1"/>
    <dgm:cxn modelId="{CB10EE99-3043-47D1-AB5E-98402C940AD4}" type="presOf" srcId="{5C10C027-EE4B-4185-8815-EE505B6DED37}" destId="{4EB1D0AB-D002-4064-B685-3B0087616BBD}" srcOrd="1" destOrd="0" presId="urn:microsoft.com/office/officeart/2005/8/layout/orgChart1"/>
    <dgm:cxn modelId="{AE3FFEE3-1697-428F-84D8-49E1DBA6331B}" type="presOf" srcId="{80B37BB3-1C75-4A5D-B29D-076D189437C6}" destId="{AA037A54-C1E3-4A6B-A2CE-23AA7B4269AD}" srcOrd="0" destOrd="0" presId="urn:microsoft.com/office/officeart/2005/8/layout/orgChart1"/>
    <dgm:cxn modelId="{C4BC251C-F19B-417F-BE0B-8BE46EFCAC24}" type="presOf" srcId="{62C790E1-C4BC-4F6F-AF1A-960E12910EC8}" destId="{FC320285-3ACF-4BCF-8AD8-7C3AF0DE81AE}" srcOrd="0" destOrd="0" presId="urn:microsoft.com/office/officeart/2005/8/layout/orgChart1"/>
    <dgm:cxn modelId="{A031BD99-F985-445F-ABCD-3BAD90B4EBF3}" type="presParOf" srcId="{AA037A54-C1E3-4A6B-A2CE-23AA7B4269AD}" destId="{72D406F1-23C5-48CF-BC5D-98D37B80E483}" srcOrd="0" destOrd="0" presId="urn:microsoft.com/office/officeart/2005/8/layout/orgChart1"/>
    <dgm:cxn modelId="{56D610C4-F7FC-45F0-A565-5D84936CFB30}" type="presParOf" srcId="{72D406F1-23C5-48CF-BC5D-98D37B80E483}" destId="{4BA5D6CB-6A0D-4E9C-AFFB-BA3B80452377}" srcOrd="0" destOrd="0" presId="urn:microsoft.com/office/officeart/2005/8/layout/orgChart1"/>
    <dgm:cxn modelId="{4261C3CF-591A-4779-B0AF-EB70B9ABAEFE}" type="presParOf" srcId="{4BA5D6CB-6A0D-4E9C-AFFB-BA3B80452377}" destId="{24BF16D8-2E0C-486D-83AD-EE6E2148CB95}" srcOrd="0" destOrd="0" presId="urn:microsoft.com/office/officeart/2005/8/layout/orgChart1"/>
    <dgm:cxn modelId="{A2C90ADE-1D92-4090-A996-19C41470D6B2}" type="presParOf" srcId="{4BA5D6CB-6A0D-4E9C-AFFB-BA3B80452377}" destId="{EE1F16F7-CB29-42F1-B8AF-310B3A3E1C6A}" srcOrd="1" destOrd="0" presId="urn:microsoft.com/office/officeart/2005/8/layout/orgChart1"/>
    <dgm:cxn modelId="{D13CB244-FEAF-4C35-998C-B6A864A3AEC1}" type="presParOf" srcId="{72D406F1-23C5-48CF-BC5D-98D37B80E483}" destId="{2293538C-B4DB-45E5-8898-98998A647581}" srcOrd="1" destOrd="0" presId="urn:microsoft.com/office/officeart/2005/8/layout/orgChart1"/>
    <dgm:cxn modelId="{842BFCF4-657B-4617-9747-2917CFF370ED}" type="presParOf" srcId="{2293538C-B4DB-45E5-8898-98998A647581}" destId="{FC320285-3ACF-4BCF-8AD8-7C3AF0DE81AE}" srcOrd="0" destOrd="0" presId="urn:microsoft.com/office/officeart/2005/8/layout/orgChart1"/>
    <dgm:cxn modelId="{AD471CA1-4040-4117-B65D-202BB38CFFAA}" type="presParOf" srcId="{2293538C-B4DB-45E5-8898-98998A647581}" destId="{76BC66FF-5A66-42C0-AB23-F68B246AFCCC}" srcOrd="1" destOrd="0" presId="urn:microsoft.com/office/officeart/2005/8/layout/orgChart1"/>
    <dgm:cxn modelId="{1487D370-B802-4084-8B9A-9BB6930F4159}" type="presParOf" srcId="{76BC66FF-5A66-42C0-AB23-F68B246AFCCC}" destId="{72D32A51-C5C3-4FA0-8CA1-0B1A86B2A8A7}" srcOrd="0" destOrd="0" presId="urn:microsoft.com/office/officeart/2005/8/layout/orgChart1"/>
    <dgm:cxn modelId="{C9ED013D-7454-4526-A2E6-2D689E883275}" type="presParOf" srcId="{72D32A51-C5C3-4FA0-8CA1-0B1A86B2A8A7}" destId="{D25405C6-CBA9-4F6E-A5DA-042192B81F27}" srcOrd="0" destOrd="0" presId="urn:microsoft.com/office/officeart/2005/8/layout/orgChart1"/>
    <dgm:cxn modelId="{77D816FD-D215-4CBF-9606-FCB638D853BB}" type="presParOf" srcId="{72D32A51-C5C3-4FA0-8CA1-0B1A86B2A8A7}" destId="{4EB1D0AB-D002-4064-B685-3B0087616BBD}" srcOrd="1" destOrd="0" presId="urn:microsoft.com/office/officeart/2005/8/layout/orgChart1"/>
    <dgm:cxn modelId="{2B6A06C5-8699-4F7F-8770-9E5B70536457}" type="presParOf" srcId="{76BC66FF-5A66-42C0-AB23-F68B246AFCCC}" destId="{32A13CFA-C29A-4C47-B1C2-CB546CE346C1}" srcOrd="1" destOrd="0" presId="urn:microsoft.com/office/officeart/2005/8/layout/orgChart1"/>
    <dgm:cxn modelId="{296273D1-EFBC-4490-9B5B-D92DC99CA167}" type="presParOf" srcId="{76BC66FF-5A66-42C0-AB23-F68B246AFCCC}" destId="{930284CC-F829-4926-BDD7-7ED550713F2A}" srcOrd="2" destOrd="0" presId="urn:microsoft.com/office/officeart/2005/8/layout/orgChart1"/>
    <dgm:cxn modelId="{6BC86870-E30F-4003-9F7B-0216AAA9FE49}" type="presParOf" srcId="{2293538C-B4DB-45E5-8898-98998A647581}" destId="{9C3D9842-6608-466D-84AF-A9B7334F2FBB}" srcOrd="2" destOrd="0" presId="urn:microsoft.com/office/officeart/2005/8/layout/orgChart1"/>
    <dgm:cxn modelId="{9AF67BF1-6B10-4DFB-A87C-A1698EABC6C2}" type="presParOf" srcId="{2293538C-B4DB-45E5-8898-98998A647581}" destId="{4C478E27-BFB6-422F-A6E1-873B33EFBE19}" srcOrd="3" destOrd="0" presId="urn:microsoft.com/office/officeart/2005/8/layout/orgChart1"/>
    <dgm:cxn modelId="{720F9021-2BC8-4817-B133-5316FDAC8369}" type="presParOf" srcId="{4C478E27-BFB6-422F-A6E1-873B33EFBE19}" destId="{BCA5F77B-4017-4165-AF86-5CF2080E89E1}" srcOrd="0" destOrd="0" presId="urn:microsoft.com/office/officeart/2005/8/layout/orgChart1"/>
    <dgm:cxn modelId="{7C54A8E3-F51C-42C3-AB55-1010C63A4B34}" type="presParOf" srcId="{BCA5F77B-4017-4165-AF86-5CF2080E89E1}" destId="{B649E937-5D48-43D0-8E7C-D2EFBF58AD87}" srcOrd="0" destOrd="0" presId="urn:microsoft.com/office/officeart/2005/8/layout/orgChart1"/>
    <dgm:cxn modelId="{1AC1C783-C4E1-483E-9623-C6DD4CF6FF9F}" type="presParOf" srcId="{BCA5F77B-4017-4165-AF86-5CF2080E89E1}" destId="{92D6E36E-16D9-4CCC-AA1A-F27DEE33E31C}" srcOrd="1" destOrd="0" presId="urn:microsoft.com/office/officeart/2005/8/layout/orgChart1"/>
    <dgm:cxn modelId="{C3F7692A-8250-4191-B4A6-526DEA8BA538}" type="presParOf" srcId="{4C478E27-BFB6-422F-A6E1-873B33EFBE19}" destId="{FE7F0823-BDF0-4993-A824-B8096A0D50A4}" srcOrd="1" destOrd="0" presId="urn:microsoft.com/office/officeart/2005/8/layout/orgChart1"/>
    <dgm:cxn modelId="{9FCA2198-A02C-4B77-BF6F-C424C74089F8}" type="presParOf" srcId="{4C478E27-BFB6-422F-A6E1-873B33EFBE19}" destId="{819AA9D0-2425-49E8-9E90-BB6E981DF5CA}" srcOrd="2" destOrd="0" presId="urn:microsoft.com/office/officeart/2005/8/layout/orgChart1"/>
    <dgm:cxn modelId="{ACF959F9-55EA-40C4-8665-6E5E968E0ABB}" type="presParOf" srcId="{2293538C-B4DB-45E5-8898-98998A647581}" destId="{A891F353-43F5-452E-B9B9-0100BE55EC21}" srcOrd="4" destOrd="0" presId="urn:microsoft.com/office/officeart/2005/8/layout/orgChart1"/>
    <dgm:cxn modelId="{CC856477-A649-4AAF-A7A1-5E6774944470}" type="presParOf" srcId="{2293538C-B4DB-45E5-8898-98998A647581}" destId="{1E0DB7B2-2DA5-432A-9721-BDCF1B7769BE}" srcOrd="5" destOrd="0" presId="urn:microsoft.com/office/officeart/2005/8/layout/orgChart1"/>
    <dgm:cxn modelId="{9E41DD6A-C057-400D-8E00-2D68BED44582}" type="presParOf" srcId="{1E0DB7B2-2DA5-432A-9721-BDCF1B7769BE}" destId="{2535DE37-7FE2-4065-B399-934964FDB84F}" srcOrd="0" destOrd="0" presId="urn:microsoft.com/office/officeart/2005/8/layout/orgChart1"/>
    <dgm:cxn modelId="{9CCC6A58-D978-4F0A-892D-A8621C2A6494}" type="presParOf" srcId="{2535DE37-7FE2-4065-B399-934964FDB84F}" destId="{42CF55FA-B829-40B0-BE84-8F7C2ADD6CDC}" srcOrd="0" destOrd="0" presId="urn:microsoft.com/office/officeart/2005/8/layout/orgChart1"/>
    <dgm:cxn modelId="{8B20BB66-9939-4DCF-85F6-DD6A3F55049F}" type="presParOf" srcId="{2535DE37-7FE2-4065-B399-934964FDB84F}" destId="{4A16A0F3-1876-4780-84F3-518F98D6F90E}" srcOrd="1" destOrd="0" presId="urn:microsoft.com/office/officeart/2005/8/layout/orgChart1"/>
    <dgm:cxn modelId="{E937FEC2-A341-4634-95EA-6E80D8615BA6}" type="presParOf" srcId="{1E0DB7B2-2DA5-432A-9721-BDCF1B7769BE}" destId="{745C9BB0-029A-47A1-8903-A95B1E7CE8A2}" srcOrd="1" destOrd="0" presId="urn:microsoft.com/office/officeart/2005/8/layout/orgChart1"/>
    <dgm:cxn modelId="{A3F3C878-0F44-493E-9BEB-7C74CD51BF60}" type="presParOf" srcId="{1E0DB7B2-2DA5-432A-9721-BDCF1B7769BE}" destId="{29BE4899-A610-4406-84BB-63C3298E5653}" srcOrd="2" destOrd="0" presId="urn:microsoft.com/office/officeart/2005/8/layout/orgChart1"/>
    <dgm:cxn modelId="{2EC709B9-8285-4D6E-A502-97A8FFD7F2D2}" type="presParOf" srcId="{2293538C-B4DB-45E5-8898-98998A647581}" destId="{6BCF922D-655A-4FB2-B7AC-91A9896C0616}" srcOrd="6" destOrd="0" presId="urn:microsoft.com/office/officeart/2005/8/layout/orgChart1"/>
    <dgm:cxn modelId="{42BBD3C1-76B2-405F-A734-9FD7E1622624}" type="presParOf" srcId="{2293538C-B4DB-45E5-8898-98998A647581}" destId="{0839207A-DD1B-4B74-81D3-98485C4ACC54}" srcOrd="7" destOrd="0" presId="urn:microsoft.com/office/officeart/2005/8/layout/orgChart1"/>
    <dgm:cxn modelId="{01F016A0-51EA-41C8-B007-865D73D261A0}" type="presParOf" srcId="{0839207A-DD1B-4B74-81D3-98485C4ACC54}" destId="{F5A82DBE-2C6A-4781-B284-CD2F4A345F7A}" srcOrd="0" destOrd="0" presId="urn:microsoft.com/office/officeart/2005/8/layout/orgChart1"/>
    <dgm:cxn modelId="{75825C45-C738-4878-85A2-0880719DFCE9}" type="presParOf" srcId="{F5A82DBE-2C6A-4781-B284-CD2F4A345F7A}" destId="{93120D08-CC47-4950-A52B-711EC962325B}" srcOrd="0" destOrd="0" presId="urn:microsoft.com/office/officeart/2005/8/layout/orgChart1"/>
    <dgm:cxn modelId="{CE068FE8-E96D-474D-B20F-79C3E52F2CE3}" type="presParOf" srcId="{F5A82DBE-2C6A-4781-B284-CD2F4A345F7A}" destId="{D37776B7-EDEE-4CB8-AA50-1C71CC6BF8CD}" srcOrd="1" destOrd="0" presId="urn:microsoft.com/office/officeart/2005/8/layout/orgChart1"/>
    <dgm:cxn modelId="{BF85F282-4CE6-4701-B7DB-18B6C9DB0613}" type="presParOf" srcId="{0839207A-DD1B-4B74-81D3-98485C4ACC54}" destId="{D6E11155-3AFF-4868-81FD-D17B320C8F6F}" srcOrd="1" destOrd="0" presId="urn:microsoft.com/office/officeart/2005/8/layout/orgChart1"/>
    <dgm:cxn modelId="{36A98C27-884C-49BF-8FA5-C73D93B147B3}" type="presParOf" srcId="{0839207A-DD1B-4B74-81D3-98485C4ACC54}" destId="{6B804D9D-12E9-4081-B8DA-8D413FBCCAEE}" srcOrd="2" destOrd="0" presId="urn:microsoft.com/office/officeart/2005/8/layout/orgChart1"/>
    <dgm:cxn modelId="{A7ADFE5A-FBE7-45B5-BE89-1FCE15634264}" type="presParOf" srcId="{72D406F1-23C5-48CF-BC5D-98D37B80E483}" destId="{1D1EF608-F479-4C58-91CC-6411A3BE70A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CF922D-655A-4FB2-B7AC-91A9896C0616}">
      <dsp:nvSpPr>
        <dsp:cNvPr id="0" name=""/>
        <dsp:cNvSpPr/>
      </dsp:nvSpPr>
      <dsp:spPr>
        <a:xfrm>
          <a:off x="4564778" y="2971360"/>
          <a:ext cx="3533377" cy="7814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4409"/>
              </a:lnTo>
              <a:lnTo>
                <a:pt x="3533377" y="614409"/>
              </a:lnTo>
              <a:lnTo>
                <a:pt x="3533377" y="78142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91F353-43F5-452E-B9B9-0100BE55EC21}">
      <dsp:nvSpPr>
        <dsp:cNvPr id="0" name=""/>
        <dsp:cNvSpPr/>
      </dsp:nvSpPr>
      <dsp:spPr>
        <a:xfrm>
          <a:off x="4564778" y="2971360"/>
          <a:ext cx="1055824" cy="14769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09891"/>
              </a:lnTo>
              <a:lnTo>
                <a:pt x="1055824" y="1309891"/>
              </a:lnTo>
              <a:lnTo>
                <a:pt x="1055824" y="147690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3D9842-6608-466D-84AF-A9B7334F2FBB}">
      <dsp:nvSpPr>
        <dsp:cNvPr id="0" name=""/>
        <dsp:cNvSpPr/>
      </dsp:nvSpPr>
      <dsp:spPr>
        <a:xfrm>
          <a:off x="3231266" y="2971360"/>
          <a:ext cx="1333511" cy="1476904"/>
        </a:xfrm>
        <a:custGeom>
          <a:avLst/>
          <a:gdLst/>
          <a:ahLst/>
          <a:cxnLst/>
          <a:rect l="0" t="0" r="0" b="0"/>
          <a:pathLst>
            <a:path>
              <a:moveTo>
                <a:pt x="1333511" y="0"/>
              </a:moveTo>
              <a:lnTo>
                <a:pt x="1333511" y="1309891"/>
              </a:lnTo>
              <a:lnTo>
                <a:pt x="0" y="1309891"/>
              </a:lnTo>
              <a:lnTo>
                <a:pt x="0" y="147690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320285-3ACF-4BCF-8AD8-7C3AF0DE81AE}">
      <dsp:nvSpPr>
        <dsp:cNvPr id="0" name=""/>
        <dsp:cNvSpPr/>
      </dsp:nvSpPr>
      <dsp:spPr>
        <a:xfrm>
          <a:off x="941571" y="2971360"/>
          <a:ext cx="3623206" cy="781422"/>
        </a:xfrm>
        <a:custGeom>
          <a:avLst/>
          <a:gdLst/>
          <a:ahLst/>
          <a:cxnLst/>
          <a:rect l="0" t="0" r="0" b="0"/>
          <a:pathLst>
            <a:path>
              <a:moveTo>
                <a:pt x="3623206" y="0"/>
              </a:moveTo>
              <a:lnTo>
                <a:pt x="3623206" y="614409"/>
              </a:lnTo>
              <a:lnTo>
                <a:pt x="0" y="614409"/>
              </a:lnTo>
              <a:lnTo>
                <a:pt x="0" y="78142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BF16D8-2E0C-486D-83AD-EE6E2148CB95}">
      <dsp:nvSpPr>
        <dsp:cNvPr id="0" name=""/>
        <dsp:cNvSpPr/>
      </dsp:nvSpPr>
      <dsp:spPr>
        <a:xfrm>
          <a:off x="2390952" y="85660"/>
          <a:ext cx="4347652" cy="28856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Центр «Грата» включает в себя 4 секции</a:t>
          </a:r>
          <a:endParaRPr lang="ru-RU" sz="2800" b="1" kern="1200" dirty="0"/>
        </a:p>
      </dsp:txBody>
      <dsp:txXfrm>
        <a:off x="2390952" y="85660"/>
        <a:ext cx="4347652" cy="2885699"/>
      </dsp:txXfrm>
    </dsp:sp>
    <dsp:sp modelId="{D25405C6-CBA9-4F6E-A5DA-042192B81F27}">
      <dsp:nvSpPr>
        <dsp:cNvPr id="0" name=""/>
        <dsp:cNvSpPr/>
      </dsp:nvSpPr>
      <dsp:spPr>
        <a:xfrm>
          <a:off x="0" y="3752782"/>
          <a:ext cx="1883143" cy="1354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лингвистическая;</a:t>
          </a:r>
          <a:endParaRPr lang="ru-RU" sz="1800" b="1" kern="1200" dirty="0"/>
        </a:p>
      </dsp:txBody>
      <dsp:txXfrm>
        <a:off x="0" y="3752782"/>
        <a:ext cx="1883143" cy="1354380"/>
      </dsp:txXfrm>
    </dsp:sp>
    <dsp:sp modelId="{B649E937-5D48-43D0-8E7C-D2EFBF58AD87}">
      <dsp:nvSpPr>
        <dsp:cNvPr id="0" name=""/>
        <dsp:cNvSpPr/>
      </dsp:nvSpPr>
      <dsp:spPr>
        <a:xfrm>
          <a:off x="2217314" y="4448264"/>
          <a:ext cx="2027904" cy="13504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краеведческая;</a:t>
          </a:r>
          <a:endParaRPr lang="ru-RU" sz="1800" b="1" kern="1200" dirty="0"/>
        </a:p>
      </dsp:txBody>
      <dsp:txXfrm>
        <a:off x="2217314" y="4448264"/>
        <a:ext cx="2027904" cy="1350427"/>
      </dsp:txXfrm>
    </dsp:sp>
    <dsp:sp modelId="{42CF55FA-B829-40B0-BE84-8F7C2ADD6CDC}">
      <dsp:nvSpPr>
        <dsp:cNvPr id="0" name=""/>
        <dsp:cNvSpPr/>
      </dsp:nvSpPr>
      <dsp:spPr>
        <a:xfrm>
          <a:off x="4551409" y="4448264"/>
          <a:ext cx="2138387" cy="13512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в мире профессий;</a:t>
          </a:r>
          <a:endParaRPr lang="ru-RU" sz="1800" b="1" kern="1200" dirty="0"/>
        </a:p>
      </dsp:txBody>
      <dsp:txXfrm>
        <a:off x="4551409" y="4448264"/>
        <a:ext cx="2138387" cy="1351239"/>
      </dsp:txXfrm>
    </dsp:sp>
    <dsp:sp modelId="{93120D08-CC47-4950-A52B-711EC962325B}">
      <dsp:nvSpPr>
        <dsp:cNvPr id="0" name=""/>
        <dsp:cNvSpPr/>
      </dsp:nvSpPr>
      <dsp:spPr>
        <a:xfrm>
          <a:off x="7052312" y="3752782"/>
          <a:ext cx="2091687" cy="11569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информационная.</a:t>
          </a:r>
          <a:endParaRPr lang="ru-RU" sz="1800" b="1" kern="1200" dirty="0"/>
        </a:p>
      </dsp:txBody>
      <dsp:txXfrm>
        <a:off x="7052312" y="3752782"/>
        <a:ext cx="2091687" cy="11569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E7B4957-9C00-4FE0-AB94-D038E83F650E}" type="datetimeFigureOut">
              <a:rPr lang="ru-RU"/>
              <a:pPr>
                <a:defRPr/>
              </a:pPr>
              <a:t>21.12.2016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965CF5F-50EB-45F2-B163-CF6364524A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7680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B2C54FB-A72E-433C-B175-37D70FBB0BB3}" type="datetimeFigureOut">
              <a:rPr lang="ru-RU"/>
              <a:pPr>
                <a:defRPr/>
              </a:pPr>
              <a:t>21.12.2016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887F6E5-6AFC-4BA6-BA63-F4FA3391AE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1352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60FB0-38B0-45F3-85A5-D20C058A4E49}" type="datetimeFigureOut">
              <a:rPr lang="ru-RU"/>
              <a:pPr>
                <a:defRPr/>
              </a:pPr>
              <a:t>21.12.2016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3C4DCD-51BA-4F5B-91DB-9B77A65C5E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524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71173-DADB-46D0-B9BA-17427907555F}" type="datetimeFigureOut">
              <a:rPr lang="ru-RU"/>
              <a:pPr>
                <a:defRPr/>
              </a:pPr>
              <a:t>21.12.2016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8F6985-C8C7-4E8B-ABDF-9E5AC7CB0E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1869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CEEB7D-237E-4E96-996E-2807F3D2A680}" type="datetimeFigureOut">
              <a:rPr lang="ru-RU"/>
              <a:pPr>
                <a:defRPr/>
              </a:pPr>
              <a:t>21.12.2016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8FC4B-3655-4D8B-947D-9F31390BCD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8378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AFED1-C942-424E-A835-EB7B5F19871B}" type="datetimeFigureOut">
              <a:rPr lang="ru-RU"/>
              <a:pPr>
                <a:defRPr/>
              </a:pPr>
              <a:t>21.12.2016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530A33-887F-43D0-9393-2BA2E7BB96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1452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5B6808-C68A-412B-9E21-5408476F5281}" type="datetimeFigureOut">
              <a:rPr lang="ru-RU"/>
              <a:pPr>
                <a:defRPr/>
              </a:pPr>
              <a:t>21.12.2016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FEDE7-230F-4F29-8D58-6D19E3BCB1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559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68D2D0-A4B2-4AFB-A63C-A93F1B1C896D}" type="datetimeFigureOut">
              <a:rPr lang="ru-RU"/>
              <a:pPr>
                <a:defRPr/>
              </a:pPr>
              <a:t>21.12.2016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E954E-882E-446A-A850-49AE26EB75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457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784E4-56C5-4B68-B120-DE13F9755F1F}" type="datetimeFigureOut">
              <a:rPr lang="ru-RU"/>
              <a:pPr>
                <a:defRPr/>
              </a:pPr>
              <a:t>21.12.2016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3CA35D-F7B6-4109-A6B8-6B82F20562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803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5E12C3-217E-4704-B6B3-683867F78404}" type="datetimeFigureOut">
              <a:rPr lang="ru-RU"/>
              <a:pPr>
                <a:defRPr/>
              </a:pPr>
              <a:t>21.12.2016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B77395-1006-4C71-9B12-C7F673D1A0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1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481C9-FFBE-4D7C-BDA8-4981229F6F3A}" type="datetimeFigureOut">
              <a:rPr lang="ru-RU"/>
              <a:pPr>
                <a:defRPr/>
              </a:pPr>
              <a:t>21.12.2016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44EF6-4AD5-408A-9134-D9FAF463D1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298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4C462-BB2F-4B67-8D90-99FB3099CF06}" type="datetimeFigureOut">
              <a:rPr lang="ru-RU"/>
              <a:pPr>
                <a:defRPr/>
              </a:pPr>
              <a:t>21.12.2016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29974E-D80F-4A6B-990B-0725C56476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324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47EDCA-ECCB-47C7-8CBC-1CC430046A42}" type="datetimeFigureOut">
              <a:rPr lang="ru-RU"/>
              <a:pPr>
                <a:defRPr/>
              </a:pPr>
              <a:t>21.12.2016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795A8-932D-45FA-AFD1-4C46EE085B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330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F1DA141-ADA2-4E6E-8FE5-3B78E77D8E9C}" type="datetimeFigureOut">
              <a:rPr lang="ru-RU"/>
              <a:pPr>
                <a:defRPr/>
              </a:pPr>
              <a:t>21.12.2016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2F761BA-85F7-449D-BBE1-9030AEEC38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MRM\Рабочий стол\Красивая школа\Гимназ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388" y="333375"/>
            <a:ext cx="6032500" cy="286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extBox 2"/>
          <p:cNvSpPr txBox="1">
            <a:spLocks noChangeArrowheads="1"/>
          </p:cNvSpPr>
          <p:nvPr/>
        </p:nvSpPr>
        <p:spPr bwMode="auto">
          <a:xfrm>
            <a:off x="107950" y="3249613"/>
            <a:ext cx="88788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>
                <a:latin typeface="Tahoma" pitchFamily="34" charset="0"/>
                <a:cs typeface="Tahoma" pitchFamily="34" charset="0"/>
              </a:rPr>
              <a:t>МБОУ «Гимназия №122 имени Ж.А.Зайцевой»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Tahoma" pitchFamily="34" charset="0"/>
                <a:cs typeface="Tahoma" pitchFamily="34" charset="0"/>
              </a:rPr>
              <a:t>Московского района города Казани Республики Татарстан</a:t>
            </a:r>
          </a:p>
        </p:txBody>
      </p:sp>
      <p:pic>
        <p:nvPicPr>
          <p:cNvPr id="2052" name="Picture 3" descr="эмблема гимн 1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214313"/>
            <a:ext cx="1870075" cy="185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Прямоугольник 1"/>
          <p:cNvSpPr>
            <a:spLocks noChangeArrowheads="1"/>
          </p:cNvSpPr>
          <p:nvPr/>
        </p:nvSpPr>
        <p:spPr bwMode="auto">
          <a:xfrm>
            <a:off x="214313" y="4365104"/>
            <a:ext cx="8678862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800" b="1" dirty="0"/>
              <a:t>Организация и технология </a:t>
            </a:r>
            <a:r>
              <a:rPr lang="ru-RU" altLang="ru-RU" sz="2800" b="1" dirty="0" smtClean="0"/>
              <a:t>проведения </a:t>
            </a:r>
            <a:r>
              <a:rPr lang="ru-RU" altLang="ru-RU" sz="2800" b="1" dirty="0"/>
              <a:t>занятий </a:t>
            </a:r>
          </a:p>
          <a:p>
            <a:pPr algn="ctr" eaLnBrk="1" hangingPunct="1"/>
            <a:r>
              <a:rPr lang="ru-RU" altLang="ru-RU" sz="2800" b="1" dirty="0"/>
              <a:t>в профильной смене </a:t>
            </a:r>
            <a:r>
              <a:rPr lang="ru-RU" altLang="ru-RU" sz="2800" b="1" dirty="0" smtClean="0"/>
              <a:t>волонтеров</a:t>
            </a:r>
          </a:p>
          <a:p>
            <a:pPr algn="ctr" eaLnBrk="1" hangingPunct="1"/>
            <a:r>
              <a:rPr lang="ru-RU" altLang="ru-RU" sz="2800" b="1" dirty="0" smtClean="0"/>
              <a:t>«Центра </a:t>
            </a:r>
            <a:r>
              <a:rPr lang="ru-RU" altLang="ru-RU" sz="2800" b="1" dirty="0"/>
              <a:t>ГРАТА»</a:t>
            </a:r>
          </a:p>
          <a:p>
            <a:pPr algn="ctr" eaLnBrk="1" hangingPunct="1"/>
            <a:endParaRPr lang="ru-RU" alt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Текст 1"/>
          <p:cNvSpPr>
            <a:spLocks noGrp="1"/>
          </p:cNvSpPr>
          <p:nvPr>
            <p:ph type="body" idx="1"/>
          </p:nvPr>
        </p:nvSpPr>
        <p:spPr>
          <a:xfrm>
            <a:off x="457200" y="1400175"/>
            <a:ext cx="7715250" cy="1884363"/>
          </a:xfrm>
        </p:spPr>
        <p:txBody>
          <a:bodyPr/>
          <a:lstStyle/>
          <a:p>
            <a:pPr algn="ctr"/>
            <a:r>
              <a:rPr lang="ru-RU" altLang="ru-RU" sz="4800" dirty="0" smtClean="0"/>
              <a:t>Президент</a:t>
            </a:r>
          </a:p>
          <a:p>
            <a:pPr algn="ctr"/>
            <a:r>
              <a:rPr lang="ru-RU" altLang="ru-RU" sz="3600" dirty="0" smtClean="0"/>
              <a:t>Вице-президент </a:t>
            </a:r>
          </a:p>
          <a:p>
            <a:pPr algn="ctr"/>
            <a:r>
              <a:rPr lang="ru-RU" altLang="ru-RU" sz="3600" dirty="0" smtClean="0"/>
              <a:t>(назначается президентом)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57200" y="3284538"/>
            <a:ext cx="4038600" cy="3384550"/>
          </a:xfrm>
        </p:spPr>
        <p:txBody>
          <a:bodyPr/>
          <a:lstStyle/>
          <a:p>
            <a:pPr>
              <a:defRPr/>
            </a:pPr>
            <a:r>
              <a:rPr lang="ru-RU" sz="3200" dirty="0"/>
              <a:t>Лидер </a:t>
            </a:r>
            <a:r>
              <a:rPr lang="en-US" sz="3200" dirty="0"/>
              <a:t>Charity </a:t>
            </a:r>
            <a:r>
              <a:rPr lang="en-US" sz="3200" dirty="0" smtClean="0"/>
              <a:t>Club</a:t>
            </a:r>
          </a:p>
          <a:p>
            <a:pPr>
              <a:defRPr/>
            </a:pPr>
            <a:r>
              <a:rPr lang="ru-RU" sz="3200" dirty="0" smtClean="0"/>
              <a:t>Лидер</a:t>
            </a:r>
            <a:r>
              <a:rPr lang="en-US" sz="3200" dirty="0" smtClean="0"/>
              <a:t> Sports Club</a:t>
            </a:r>
          </a:p>
          <a:p>
            <a:pPr>
              <a:defRPr/>
            </a:pPr>
            <a:r>
              <a:rPr lang="ru-RU" sz="3200" dirty="0" smtClean="0"/>
              <a:t>Лидер </a:t>
            </a:r>
            <a:r>
              <a:rPr lang="en-US" sz="3200" dirty="0" smtClean="0"/>
              <a:t>Creative Club</a:t>
            </a:r>
          </a:p>
          <a:p>
            <a:pPr>
              <a:defRPr/>
            </a:pPr>
            <a:r>
              <a:rPr lang="ru-RU" sz="3200" dirty="0" smtClean="0"/>
              <a:t>Лидер </a:t>
            </a:r>
            <a:r>
              <a:rPr lang="en-US" sz="3200" dirty="0" smtClean="0"/>
              <a:t>PR Club</a:t>
            </a:r>
            <a:endParaRPr lang="ru-RU" sz="3200" dirty="0" smtClean="0"/>
          </a:p>
          <a:p>
            <a:pPr>
              <a:defRPr/>
            </a:pPr>
            <a:r>
              <a:rPr lang="ru-RU" sz="3200" dirty="0" smtClean="0"/>
              <a:t>Лидер  </a:t>
            </a:r>
            <a:r>
              <a:rPr lang="en-US" sz="3200" dirty="0"/>
              <a:t>Kids Club</a:t>
            </a:r>
          </a:p>
          <a:p>
            <a:pPr>
              <a:defRPr/>
            </a:pPr>
            <a:endParaRPr lang="en-US" sz="3200" dirty="0"/>
          </a:p>
          <a:p>
            <a:pPr>
              <a:defRPr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4"/>
          </p:nvPr>
        </p:nvSpPr>
        <p:spPr>
          <a:xfrm>
            <a:off x="4649788" y="3213100"/>
            <a:ext cx="4038600" cy="338455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3200" dirty="0" smtClean="0"/>
              <a:t>Лидер </a:t>
            </a:r>
            <a:r>
              <a:rPr lang="en-US" sz="3200" dirty="0" smtClean="0"/>
              <a:t>Culture Club</a:t>
            </a:r>
            <a:endParaRPr lang="ru-RU" sz="3200" dirty="0" smtClean="0"/>
          </a:p>
          <a:p>
            <a:pPr>
              <a:defRPr/>
            </a:pPr>
            <a:r>
              <a:rPr lang="ru-RU" sz="3200" dirty="0" smtClean="0"/>
              <a:t>Лидер </a:t>
            </a:r>
            <a:r>
              <a:rPr lang="en-US" sz="3200" dirty="0" smtClean="0"/>
              <a:t>Discussion Club</a:t>
            </a:r>
          </a:p>
          <a:p>
            <a:pPr>
              <a:defRPr/>
            </a:pPr>
            <a:r>
              <a:rPr lang="ru-RU" sz="3200" dirty="0" smtClean="0"/>
              <a:t>Командир </a:t>
            </a:r>
            <a:r>
              <a:rPr lang="ru-RU" dirty="0" smtClean="0"/>
              <a:t>правоохранительного отряда</a:t>
            </a:r>
            <a:r>
              <a:rPr lang="en-US" dirty="0" smtClean="0"/>
              <a:t>  (</a:t>
            </a:r>
            <a:r>
              <a:rPr lang="ru-RU" dirty="0" smtClean="0"/>
              <a:t>назначается приказом директора)</a:t>
            </a: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0825" y="333375"/>
            <a:ext cx="8642350" cy="1143000"/>
          </a:xfrm>
          <a:ln w="6350" cap="rnd"/>
        </p:spPr>
        <p:txBody>
          <a:bodyPr anchor="b">
            <a:noAutofit/>
          </a:bodyPr>
          <a:lstStyle/>
          <a:p>
            <a:pPr>
              <a:defRPr/>
            </a:pPr>
            <a:r>
              <a:rPr lang="ru-RU" sz="4000" b="1" cap="all" dirty="0">
                <a:solidFill>
                  <a:srgbClr val="C00000"/>
                </a:solidFill>
              </a:rPr>
              <a:t>Структура </a:t>
            </a:r>
            <a:r>
              <a:rPr lang="ru-RU" sz="4000" b="1" cap="all" dirty="0" smtClean="0">
                <a:solidFill>
                  <a:srgbClr val="C00000"/>
                </a:solidFill>
              </a:rPr>
              <a:t/>
            </a:r>
            <a:br>
              <a:rPr lang="ru-RU" sz="4000" b="1" cap="all" dirty="0" smtClean="0">
                <a:solidFill>
                  <a:srgbClr val="C00000"/>
                </a:solidFill>
              </a:rPr>
            </a:br>
            <a:r>
              <a:rPr lang="ru-RU" sz="4000" b="1" cap="all" dirty="0" smtClean="0">
                <a:solidFill>
                  <a:srgbClr val="C00000"/>
                </a:solidFill>
              </a:rPr>
              <a:t>Совета  старшеклассников</a:t>
            </a:r>
            <a:endParaRPr lang="ru-RU" sz="4000" b="1" cap="all" dirty="0">
              <a:solidFill>
                <a:srgbClr val="C00000"/>
              </a:solidFill>
            </a:endParaRPr>
          </a:p>
        </p:txBody>
      </p:sp>
      <p:sp>
        <p:nvSpPr>
          <p:cNvPr id="14342" name="Текст 5"/>
          <p:cNvSpPr>
            <a:spLocks noGrp="1"/>
          </p:cNvSpPr>
          <p:nvPr>
            <p:ph type="body" idx="3"/>
          </p:nvPr>
        </p:nvSpPr>
        <p:spPr>
          <a:xfrm flipH="1">
            <a:off x="7451725" y="1773238"/>
            <a:ext cx="144463" cy="360362"/>
          </a:xfrm>
        </p:spPr>
        <p:txBody>
          <a:bodyPr/>
          <a:lstStyle/>
          <a:p>
            <a:endParaRPr lang="ru-RU" altLang="ru-RU" smtClean="0"/>
          </a:p>
          <a:p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1536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95738" y="0"/>
            <a:ext cx="5148262" cy="3465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5165725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26" b="9927"/>
          <a:stretch/>
        </p:blipFill>
        <p:spPr bwMode="auto">
          <a:xfrm>
            <a:off x="-28550" y="404664"/>
            <a:ext cx="4108417" cy="24928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77" b="9721"/>
          <a:stretch/>
        </p:blipFill>
        <p:spPr bwMode="auto">
          <a:xfrm>
            <a:off x="5201938" y="3831983"/>
            <a:ext cx="3954985" cy="26230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91313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387" name="Заголовок 1"/>
          <p:cNvSpPr>
            <a:spLocks noGrp="1"/>
          </p:cNvSpPr>
          <p:nvPr>
            <p:ph type="ctrTitle"/>
          </p:nvPr>
        </p:nvSpPr>
        <p:spPr>
          <a:xfrm>
            <a:off x="1835150" y="115888"/>
            <a:ext cx="6764338" cy="1152525"/>
          </a:xfrm>
        </p:spPr>
        <p:txBody>
          <a:bodyPr/>
          <a:lstStyle/>
          <a:p>
            <a:endParaRPr lang="ru-RU" alt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850" y="1557338"/>
            <a:ext cx="7920038" cy="511175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pic>
        <p:nvPicPr>
          <p:cNvPr id="1638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250"/>
            <a:ext cx="8568951" cy="604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333375"/>
            <a:ext cx="9144000" cy="1008063"/>
          </a:xfrm>
          <a:ln w="6350" cap="rnd"/>
        </p:spPr>
        <p:txBody>
          <a:bodyPr rtlCol="0" anchor="b">
            <a:noAutofit/>
          </a:bodyPr>
          <a:lstStyle/>
          <a:p>
            <a:pPr>
              <a:defRPr/>
            </a:pPr>
            <a:r>
              <a:rPr lang="ru-RU" sz="4000" b="1" dirty="0" err="1" smtClean="0">
                <a:solidFill>
                  <a:schemeClr val="accent2">
                    <a:lumMod val="75000"/>
                  </a:schemeClr>
                </a:solidFill>
              </a:rPr>
              <a:t>Медиацентр</a:t>
            </a: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  <a:t> гимназии «</a:t>
            </a:r>
            <a:r>
              <a:rPr lang="ru-RU" sz="4000" b="1" dirty="0" err="1" smtClean="0">
                <a:solidFill>
                  <a:schemeClr val="accent2">
                    <a:lumMod val="75000"/>
                  </a:schemeClr>
                </a:solidFill>
              </a:rPr>
              <a:t>ЖуРаТеГа</a:t>
            </a: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  <a:t>»</a:t>
            </a:r>
            <a:endParaRPr lang="ru-RU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850" y="1412875"/>
            <a:ext cx="8496300" cy="4373563"/>
          </a:xfrm>
        </p:spPr>
        <p:txBody>
          <a:bodyPr/>
          <a:lstStyle/>
          <a:p>
            <a:pPr>
              <a:lnSpc>
                <a:spcPct val="150000"/>
              </a:lnSpc>
              <a:defRPr/>
            </a:pPr>
            <a:r>
              <a:rPr lang="ru-RU" sz="2400" dirty="0"/>
              <a:t>ОРГАНИЗУЕТ  РАБОТУ  И  ИЗДАНИЕ  ГАЗЕТЫ ГИМНАЗИИ,  ВЫПУСК  СТЕНГАЗЕТ,  СОЗДАНИЕ </a:t>
            </a:r>
            <a:r>
              <a:rPr lang="ru-RU" sz="2400" dirty="0"/>
              <a:t>МУЛЬТИМЕДИАПРЕЗЕНТАЦИЙ, ВИДЕОРОЛИКОВ</a:t>
            </a:r>
            <a:endParaRPr lang="ru-RU" sz="2400" dirty="0"/>
          </a:p>
          <a:p>
            <a:pPr>
              <a:lnSpc>
                <a:spcPct val="150000"/>
              </a:lnSpc>
              <a:defRPr/>
            </a:pPr>
            <a:r>
              <a:rPr lang="ru-RU" sz="2400" dirty="0"/>
              <a:t>ОБЕСПЕЧИВАЕТ  ОСВЕЩЕНИЕ  ШКОЛЬНОЙ ЖИЗНИ  ПО  </a:t>
            </a:r>
            <a:r>
              <a:rPr lang="ru-RU" sz="2400" dirty="0"/>
              <a:t>РАДИО, ГИМНАЗИЧЕСКОМУ ТЕЛЕВИДЕНИЮ  </a:t>
            </a:r>
            <a:r>
              <a:rPr lang="ru-RU" sz="2400" dirty="0"/>
              <a:t>И  В  ИНТЕРНЕТЕ</a:t>
            </a:r>
          </a:p>
          <a:p>
            <a:pPr>
              <a:lnSpc>
                <a:spcPct val="150000"/>
              </a:lnSpc>
              <a:defRPr/>
            </a:pPr>
            <a:r>
              <a:rPr lang="ru-RU" sz="2400" dirty="0"/>
              <a:t>КУРИРУЕТ  LOST  PROPERTY   CLUB</a:t>
            </a:r>
          </a:p>
          <a:p>
            <a:pPr marL="0" indent="0">
              <a:buFont typeface="Arial" charset="0"/>
              <a:buNone/>
              <a:defRPr/>
            </a:pP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048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513263"/>
            <a:ext cx="2689225" cy="234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6120680"/>
          </a:xfrm>
        </p:spPr>
        <p:txBody>
          <a:bodyPr/>
          <a:lstStyle/>
          <a:p>
            <a:r>
              <a:rPr lang="ru-RU" altLang="ru-RU" sz="1400" dirty="0"/>
              <a:t>Положение об общем собрании работников</a:t>
            </a:r>
          </a:p>
          <a:p>
            <a:r>
              <a:rPr lang="ru-RU" altLang="ru-RU" sz="1400" dirty="0"/>
              <a:t>Положение о педагогическом совете</a:t>
            </a:r>
          </a:p>
          <a:p>
            <a:r>
              <a:rPr lang="ru-RU" altLang="ru-RU" sz="1400" dirty="0"/>
              <a:t>Положение о детско-юношеской организации</a:t>
            </a:r>
          </a:p>
          <a:p>
            <a:r>
              <a:rPr lang="ru-RU" altLang="ru-RU" sz="1400" dirty="0"/>
              <a:t>Положение о методическом объединении классных руководителей</a:t>
            </a:r>
          </a:p>
          <a:p>
            <a:r>
              <a:rPr lang="ru-RU" altLang="ru-RU" sz="1400" dirty="0"/>
              <a:t>Положение о работе летнего профильного лагеря</a:t>
            </a:r>
          </a:p>
          <a:p>
            <a:r>
              <a:rPr lang="ru-RU" altLang="ru-RU" sz="1400" dirty="0"/>
              <a:t>Положение о классном руководителе</a:t>
            </a:r>
          </a:p>
          <a:p>
            <a:r>
              <a:rPr lang="ru-RU" altLang="ru-RU" sz="1400" dirty="0"/>
              <a:t>Положение о психологической службе</a:t>
            </a:r>
          </a:p>
          <a:p>
            <a:r>
              <a:rPr lang="ru-RU" altLang="ru-RU" sz="1400" dirty="0"/>
              <a:t>Положение о самоуправлении</a:t>
            </a:r>
          </a:p>
          <a:p>
            <a:r>
              <a:rPr lang="ru-RU" altLang="ru-RU" sz="1400" dirty="0"/>
              <a:t>Положение об интеллектуально-творческом марафоне</a:t>
            </a:r>
          </a:p>
          <a:p>
            <a:r>
              <a:rPr lang="ru-RU" altLang="ru-RU" sz="1400" dirty="0"/>
              <a:t>Положение о языках образования</a:t>
            </a:r>
          </a:p>
          <a:p>
            <a:r>
              <a:rPr lang="ru-RU" altLang="ru-RU" sz="1400" dirty="0"/>
              <a:t>Положение об организации внеурочной деятельности обучающихся</a:t>
            </a:r>
          </a:p>
          <a:p>
            <a:r>
              <a:rPr lang="ru-RU" altLang="ru-RU" sz="1400" dirty="0"/>
              <a:t>Положение о </a:t>
            </a:r>
            <a:r>
              <a:rPr lang="ru-RU" altLang="ru-RU" sz="1400" dirty="0" err="1"/>
              <a:t>внутришкольном</a:t>
            </a:r>
            <a:r>
              <a:rPr lang="ru-RU" altLang="ru-RU" sz="1400" dirty="0"/>
              <a:t> контроле</a:t>
            </a:r>
          </a:p>
          <a:p>
            <a:r>
              <a:rPr lang="ru-RU" altLang="ru-RU" sz="1400" dirty="0"/>
              <a:t>Положение о комиссии по распределению стимулирующих выплат за качество выполняемых работ труда работников</a:t>
            </a:r>
          </a:p>
          <a:p>
            <a:r>
              <a:rPr lang="ru-RU" altLang="ru-RU" sz="1400" dirty="0"/>
              <a:t>Положение о критериях оценки эффективности деятельности педагогов</a:t>
            </a:r>
          </a:p>
          <a:p>
            <a:r>
              <a:rPr lang="ru-RU" altLang="ru-RU" sz="1400" dirty="0"/>
              <a:t>Положение о методическом совете</a:t>
            </a:r>
          </a:p>
          <a:p>
            <a:r>
              <a:rPr lang="ru-RU" altLang="ru-RU" sz="1400" dirty="0"/>
              <a:t>Положение о методической службе</a:t>
            </a:r>
          </a:p>
          <a:p>
            <a:r>
              <a:rPr lang="ru-RU" altLang="ru-RU" sz="1400" dirty="0"/>
              <a:t>Положение о методическом объединении учителей – предметников</a:t>
            </a:r>
          </a:p>
          <a:p>
            <a:r>
              <a:rPr lang="ru-RU" altLang="ru-RU" sz="1400" dirty="0"/>
              <a:t>Правила оказания образовательных услуг (платных)</a:t>
            </a:r>
          </a:p>
          <a:p>
            <a:r>
              <a:rPr lang="ru-RU" altLang="ru-RU" sz="1400" dirty="0"/>
              <a:t>Положение о Попечительском совете</a:t>
            </a:r>
          </a:p>
          <a:p>
            <a:r>
              <a:rPr lang="ru-RU" altLang="ru-RU" sz="1400" dirty="0"/>
              <a:t>Положение о порядке использования сети Интернет</a:t>
            </a:r>
          </a:p>
          <a:p>
            <a:r>
              <a:rPr lang="ru-RU" altLang="ru-RU" sz="1400" dirty="0"/>
              <a:t>Положение о порядке учёта мнения</a:t>
            </a:r>
          </a:p>
          <a:p>
            <a:r>
              <a:rPr lang="ru-RU" altLang="ru-RU" sz="1400" dirty="0"/>
              <a:t>Положение о научном обществе</a:t>
            </a:r>
          </a:p>
          <a:p>
            <a:r>
              <a:rPr lang="ru-RU" altLang="ru-RU" sz="1400" dirty="0"/>
              <a:t>Положение по организации профильного обучения</a:t>
            </a:r>
          </a:p>
          <a:p>
            <a:endParaRPr lang="ru-RU" altLang="ru-RU" sz="1400" dirty="0" smtClean="0"/>
          </a:p>
        </p:txBody>
      </p:sp>
      <p:sp>
        <p:nvSpPr>
          <p:cNvPr id="21507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92832"/>
          </a:xfrm>
        </p:spPr>
        <p:txBody>
          <a:bodyPr/>
          <a:lstStyle/>
          <a:p>
            <a:r>
              <a:rPr lang="ru-RU" altLang="ru-RU" sz="4000" dirty="0" smtClean="0">
                <a:solidFill>
                  <a:srgbClr val="C00000"/>
                </a:solidFill>
              </a:rPr>
              <a:t>Наличие локальных актов в ОУ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dirty="0" smtClean="0">
                <a:solidFill>
                  <a:srgbClr val="C00000"/>
                </a:solidFill>
              </a:rPr>
              <a:t>Разработать и утвердить на уровне ОУ следующие локальные акты</a:t>
            </a:r>
          </a:p>
        </p:txBody>
      </p:sp>
      <p:sp>
        <p:nvSpPr>
          <p:cNvPr id="22531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z="2800" dirty="0"/>
              <a:t>Положение о центре волонтёров «Грата»</a:t>
            </a:r>
          </a:p>
          <a:p>
            <a:r>
              <a:rPr lang="ru-RU" altLang="ru-RU" sz="2800" dirty="0"/>
              <a:t>Положение о порядке посещения обучающимися по своему выбору мероприятий, не предусмотренных учебным планом</a:t>
            </a:r>
          </a:p>
          <a:p>
            <a:r>
              <a:rPr lang="ru-RU" altLang="ru-RU" sz="2800" dirty="0"/>
              <a:t>Положение о Портфолио начальной школы</a:t>
            </a:r>
          </a:p>
          <a:p>
            <a:r>
              <a:rPr lang="ru-RU" altLang="ru-RU" sz="2800" dirty="0"/>
              <a:t>Положение о проектной деятельности</a:t>
            </a:r>
          </a:p>
          <a:p>
            <a:r>
              <a:rPr lang="ru-RU" altLang="ru-RU" sz="2800" dirty="0"/>
              <a:t>Положение о портфолио обучающихся основной школы.</a:t>
            </a:r>
          </a:p>
          <a:p>
            <a:endParaRPr lang="ru-RU" altLang="ru-RU" sz="2800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8856984" cy="922114"/>
          </a:xfrm>
        </p:spPr>
        <p:txBody>
          <a:bodyPr>
            <a:noAutofit/>
          </a:bodyPr>
          <a:lstStyle/>
          <a:p>
            <a:pPr algn="ctr"/>
            <a:r>
              <a:rPr lang="ru-RU" sz="4000" dirty="0">
                <a:solidFill>
                  <a:srgbClr val="C00000"/>
                </a:solidFill>
              </a:rPr>
              <a:t>Методы обучения </a:t>
            </a:r>
            <a:r>
              <a:rPr lang="ru-RU" sz="4000" dirty="0" smtClean="0">
                <a:solidFill>
                  <a:srgbClr val="C00000"/>
                </a:solidFill>
              </a:rPr>
              <a:t>волонтёров: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908720"/>
            <a:ext cx="8424936" cy="5688632"/>
          </a:xfrm>
        </p:spPr>
        <p:txBody>
          <a:bodyPr>
            <a:noAutofit/>
          </a:bodyPr>
          <a:lstStyle/>
          <a:p>
            <a:r>
              <a:rPr lang="ru-RU" sz="1900" b="1" dirty="0"/>
              <a:t>тренинг </a:t>
            </a:r>
            <a:r>
              <a:rPr lang="ru-RU" sz="1900" dirty="0"/>
              <a:t>– систематическая тренировка или совершенствование определенных навыков и поведения участников тренинга;</a:t>
            </a:r>
          </a:p>
          <a:p>
            <a:r>
              <a:rPr lang="ru-RU" sz="1900" b="1" dirty="0"/>
              <a:t>кейс-метод </a:t>
            </a:r>
            <a:r>
              <a:rPr lang="ru-RU" sz="1900" b="1" dirty="0"/>
              <a:t>или метод ситуаций </a:t>
            </a:r>
            <a:r>
              <a:rPr lang="ru-RU" sz="1900" dirty="0"/>
              <a:t>– техника обучения, использующая описание реальных социальных ситуаций. Обучающиеся должны проанализировать ситуацию, разобраться в сути проблем, предложить возможные решения и выбрать лучшее из них;</a:t>
            </a:r>
          </a:p>
          <a:p>
            <a:r>
              <a:rPr lang="ru-RU" sz="1900" b="1" dirty="0"/>
              <a:t>деловая </a:t>
            </a:r>
            <a:r>
              <a:rPr lang="ru-RU" sz="1900" b="1" dirty="0"/>
              <a:t>игра </a:t>
            </a:r>
            <a:r>
              <a:rPr lang="ru-RU" sz="1900" dirty="0"/>
              <a:t>– способ определения оптимального решения различных задач путем имитации или моделирования ситуации и правил поведения участников;</a:t>
            </a:r>
          </a:p>
          <a:p>
            <a:r>
              <a:rPr lang="ru-RU" sz="1900" b="1" dirty="0"/>
              <a:t>инструктирование</a:t>
            </a:r>
            <a:r>
              <a:rPr lang="ru-RU" sz="1900" dirty="0"/>
              <a:t> </a:t>
            </a:r>
            <a:r>
              <a:rPr lang="ru-RU" sz="1900" dirty="0"/>
              <a:t>– мягкий способ организационного воздействия, заключающийся в разъяснении обстановки, задач, возможных трудностей и последствий неправомерных действий человека, в предостережении от возможных ошибок и т.д. Обычно инструктирование принимает форму консультационной, информационной и методической помощи человеку, направленной на защиту его прав и свобод;</a:t>
            </a:r>
          </a:p>
          <a:p>
            <a:r>
              <a:rPr lang="ru-RU" sz="1900" b="1" dirty="0"/>
              <a:t>рабочий </a:t>
            </a:r>
            <a:r>
              <a:rPr lang="ru-RU" sz="1900" b="1" dirty="0"/>
              <a:t>инструктаж </a:t>
            </a:r>
            <a:r>
              <a:rPr lang="ru-RU" sz="1900" dirty="0"/>
              <a:t>– практика обучения на рабочем месте, включающая выбор и подготовку преподавателя и обучающегося к прохождению обучения; объяснение и демонстрация процесса преподавателем; закрепление знаний на рабочем месте</a:t>
            </a:r>
            <a:r>
              <a:rPr lang="ru-RU" sz="1900" dirty="0"/>
              <a:t>.</a:t>
            </a:r>
            <a:endParaRPr lang="ru-RU" sz="1900" dirty="0"/>
          </a:p>
        </p:txBody>
      </p:sp>
    </p:spTree>
    <p:extLst>
      <p:ext uri="{BB962C8B-B14F-4D97-AF65-F5344CB8AC3E}">
        <p14:creationId xmlns:p14="http://schemas.microsoft.com/office/powerpoint/2010/main" val="225240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0" y="332656"/>
          <a:ext cx="9144000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Admin\Desktop\загрузки\IMG_5447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14"/>
          <p:cNvGrpSpPr>
            <a:grpSpLocks/>
          </p:cNvGrpSpPr>
          <p:nvPr/>
        </p:nvGrpSpPr>
        <p:grpSpPr bwMode="auto">
          <a:xfrm>
            <a:off x="357188" y="0"/>
            <a:ext cx="8501062" cy="6643688"/>
            <a:chOff x="106860975" y="105289350"/>
            <a:chExt cx="6645600" cy="9631296"/>
          </a:xfrm>
        </p:grpSpPr>
        <p:sp>
          <p:nvSpPr>
            <p:cNvPr id="3076" name="Rectangle 15"/>
            <p:cNvSpPr>
              <a:spLocks noChangeArrowheads="1" noChangeShapeType="1"/>
            </p:cNvSpPr>
            <p:nvPr/>
          </p:nvSpPr>
          <p:spPr bwMode="auto">
            <a:xfrm rot="16200000" flipH="1">
              <a:off x="109221353" y="110006572"/>
              <a:ext cx="8451644" cy="118800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33CCFF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Arial" charset="0"/>
              </a:endParaRPr>
            </a:p>
          </p:txBody>
        </p:sp>
        <p:sp>
          <p:nvSpPr>
            <p:cNvPr id="3077" name="Rectangle 16"/>
            <p:cNvSpPr>
              <a:spLocks noChangeArrowheads="1" noChangeShapeType="1"/>
            </p:cNvSpPr>
            <p:nvPr/>
          </p:nvSpPr>
          <p:spPr bwMode="auto">
            <a:xfrm rot="16200000" flipH="1">
              <a:off x="102872910" y="109972215"/>
              <a:ext cx="8094930" cy="118800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33CCFF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Arial" charset="0"/>
              </a:endParaRPr>
            </a:p>
          </p:txBody>
        </p:sp>
        <p:pic>
          <p:nvPicPr>
            <p:cNvPr id="3078" name="Picture 17" descr="Верх лево голубой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60975" y="105289350"/>
              <a:ext cx="1082601" cy="10795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9" name="Picture 18" descr="Верх лево голубой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423974" y="113841104"/>
              <a:ext cx="1082601" cy="10795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0" name="Picture 19" descr="Верх лево голубой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60975" y="113838045"/>
              <a:ext cx="1079542" cy="1082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81" name="Text Box 20"/>
            <p:cNvSpPr txBox="1">
              <a:spLocks noChangeArrowheads="1"/>
            </p:cNvSpPr>
            <p:nvPr/>
          </p:nvSpPr>
          <p:spPr bwMode="auto">
            <a:xfrm>
              <a:off x="107051775" y="105667209"/>
              <a:ext cx="6264000" cy="8301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  <a:buFontTx/>
                <a:buNone/>
              </a:pPr>
              <a:endParaRPr lang="ru-RU" altLang="ru-RU" sz="2000" b="1">
                <a:solidFill>
                  <a:srgbClr val="000000"/>
                </a:solidFill>
                <a:latin typeface="Times New Roman" pitchFamily="18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800" b="1">
                  <a:latin typeface="Arial" charset="0"/>
                </a:rPr>
                <a:t>КОНКУРС 3.  «Реализация инновационных программ воспитания и социализации обучающихся»</a:t>
              </a:r>
              <a:endParaRPr lang="ru-RU" altLang="ru-RU" sz="1800">
                <a:latin typeface="Arial" charset="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800" b="1">
                  <a:latin typeface="Arial" charset="0"/>
                </a:rPr>
                <a:t> </a:t>
              </a:r>
              <a:endParaRPr lang="ru-RU" altLang="ru-RU" sz="1800">
                <a:latin typeface="Arial" charset="0"/>
              </a:endParaRPr>
            </a:p>
            <a:p>
              <a:pPr algn="ctr" eaLnBrk="1" hangingPunct="1"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  <a:buFontTx/>
                <a:buNone/>
              </a:pPr>
              <a:r>
                <a:rPr lang="ru-RU" altLang="ru-RU" sz="1800" b="1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r>
                <a:rPr lang="ru-RU" altLang="ru-RU" sz="1800" b="1" u="sng">
                  <a:solidFill>
                    <a:srgbClr val="000000"/>
                  </a:solidFill>
                  <a:latin typeface="Times New Roman" pitchFamily="18" charset="0"/>
                </a:rPr>
                <a:t>Проект</a:t>
              </a:r>
              <a:endParaRPr lang="ru-RU" altLang="ru-RU" sz="1800" b="1">
                <a:solidFill>
                  <a:srgbClr val="000000"/>
                </a:solidFill>
                <a:latin typeface="Times New Roman" pitchFamily="18" charset="0"/>
              </a:endParaRPr>
            </a:p>
            <a:p>
              <a:pPr algn="ctr" eaLnBrk="1" hangingPunct="1"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  <a:buFontTx/>
                <a:buNone/>
              </a:pPr>
              <a:r>
                <a:rPr lang="ru-RU" altLang="ru-RU" sz="2800" b="1">
                  <a:solidFill>
                    <a:srgbClr val="000000"/>
                  </a:solidFill>
                  <a:latin typeface="Times New Roman" pitchFamily="18" charset="0"/>
                </a:rPr>
                <a:t>Центр «ГРАТА» для подготовки волонтёров </a:t>
              </a:r>
            </a:p>
            <a:p>
              <a:pPr algn="ctr" eaLnBrk="1" hangingPunct="1"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  <a:buFontTx/>
                <a:buNone/>
              </a:pPr>
              <a:r>
                <a:rPr lang="ru-RU" altLang="ru-RU" sz="2800" b="1">
                  <a:solidFill>
                    <a:srgbClr val="000000"/>
                  </a:solidFill>
                  <a:latin typeface="Times New Roman" pitchFamily="18" charset="0"/>
                </a:rPr>
                <a:t>международных проектов </a:t>
              </a:r>
            </a:p>
            <a:p>
              <a:pPr algn="ctr" eaLnBrk="1" hangingPunct="1"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  <a:buFontTx/>
                <a:buNone/>
              </a:pPr>
              <a:r>
                <a:rPr lang="ru-RU" altLang="ru-RU" sz="2800" b="1">
                  <a:solidFill>
                    <a:srgbClr val="000000"/>
                  </a:solidFill>
                  <a:latin typeface="Times New Roman" pitchFamily="18" charset="0"/>
                </a:rPr>
                <a:t>Республики Татарстан</a:t>
              </a:r>
              <a:endParaRPr lang="ru-RU" altLang="ru-RU" sz="2000" b="1">
                <a:solidFill>
                  <a:srgbClr val="000000"/>
                </a:solidFill>
                <a:latin typeface="Times New Roman" pitchFamily="18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ru-RU" altLang="ru-RU" sz="2800" b="1">
                <a:solidFill>
                  <a:srgbClr val="000000"/>
                </a:solidFill>
                <a:latin typeface="Monotype Corsiva" pitchFamily="66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ru-RU" altLang="ru-RU" sz="2800" b="1">
                <a:solidFill>
                  <a:srgbClr val="000000"/>
                </a:solidFill>
                <a:latin typeface="Monotype Corsiva" pitchFamily="66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ru-RU" altLang="ru-RU" sz="2800" b="1">
                <a:solidFill>
                  <a:srgbClr val="000000"/>
                </a:solidFill>
                <a:latin typeface="Monotype Corsiva" pitchFamily="66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2800" b="1">
                  <a:solidFill>
                    <a:srgbClr val="000000"/>
                  </a:solidFill>
                  <a:latin typeface="Monotype Corsiva" pitchFamily="66" charset="0"/>
                </a:rPr>
                <a:t>Девиз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2800" b="1">
                  <a:solidFill>
                    <a:srgbClr val="000000"/>
                  </a:solidFill>
                  <a:latin typeface="Monotype Corsiva" pitchFamily="66" charset="0"/>
                </a:rPr>
                <a:t>«</a:t>
              </a:r>
              <a:r>
                <a:rPr lang="ru-RU" altLang="ru-RU" sz="2800" b="1">
                  <a:solidFill>
                    <a:srgbClr val="000000"/>
                  </a:solidFill>
                  <a:latin typeface="Monotype Corsiva" pitchFamily="66" charset="0"/>
                </a:rPr>
                <a:t>Будущее уже наступило</a:t>
              </a:r>
              <a:r>
                <a:rPr lang="en-US" altLang="ru-RU" sz="2800" b="1">
                  <a:solidFill>
                    <a:srgbClr val="000000"/>
                  </a:solidFill>
                  <a:latin typeface="Monotype Corsiva" pitchFamily="66" charset="0"/>
                </a:rPr>
                <a:t>»</a:t>
              </a:r>
              <a:endParaRPr lang="ru-RU" altLang="ru-RU" sz="1800">
                <a:latin typeface="Arial" charset="0"/>
              </a:endParaRPr>
            </a:p>
          </p:txBody>
        </p:sp>
        <p:pic>
          <p:nvPicPr>
            <p:cNvPr id="3082" name="Picture 21" descr="Верх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427064" y="105289350"/>
              <a:ext cx="1079511" cy="1082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075" name="Picture 13" descr="Копия Копия Emblema-1c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4005263"/>
            <a:ext cx="2024063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/>
          <p:cNvSpPr txBox="1">
            <a:spLocks noChangeArrowheads="1"/>
          </p:cNvSpPr>
          <p:nvPr/>
        </p:nvSpPr>
        <p:spPr bwMode="auto">
          <a:xfrm>
            <a:off x="214313" y="1196752"/>
            <a:ext cx="8713787" cy="4124206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3200" b="1" dirty="0">
                <a:solidFill>
                  <a:srgbClr val="C00000"/>
                </a:solidFill>
              </a:rPr>
              <a:t>Цель </a:t>
            </a:r>
            <a:r>
              <a:rPr lang="ru-RU" sz="3200" b="1" dirty="0" smtClean="0">
                <a:solidFill>
                  <a:srgbClr val="C00000"/>
                </a:solidFill>
              </a:rPr>
              <a:t>проекта</a:t>
            </a:r>
          </a:p>
          <a:p>
            <a:pPr algn="ctr" eaLnBrk="1" hangingPunct="1">
              <a:defRPr/>
            </a:pPr>
            <a:endParaRPr lang="ru-RU" sz="1400" b="1" dirty="0" smtClean="0"/>
          </a:p>
          <a:p>
            <a:pPr algn="just" eaLnBrk="1" hangingPunct="1">
              <a:defRPr/>
            </a:pP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Создать в гимназии №122 Центр «ГРАТА» для подготовки волонтеров международных проектов РТ (далее – Центр «ГРАТА») с целью формирования </a:t>
            </a:r>
            <a:r>
              <a:rPr lang="ru-RU" altLang="ru-RU" sz="2400" dirty="0" err="1">
                <a:latin typeface="Times New Roman" pitchFamily="18" charset="0"/>
                <a:cs typeface="Times New Roman" pitchFamily="18" charset="0"/>
              </a:rPr>
              <a:t>мультикультурной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 личности волонтеров, обладающих определенными знаниями в следующих областях: история, культура, традиции и обычаи народов РТ, популяризирующих спорт, имеющих навыки общения с представителями иных культур на двух иностранных языках. По-латински «ГРАТА «– «желаемое», «желаемый результат, важное, то, к чему мы стремимся».</a:t>
            </a:r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4181528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/>
          <p:cNvSpPr txBox="1">
            <a:spLocks noChangeArrowheads="1"/>
          </p:cNvSpPr>
          <p:nvPr/>
        </p:nvSpPr>
        <p:spPr bwMode="auto">
          <a:xfrm>
            <a:off x="357188" y="214313"/>
            <a:ext cx="8429625" cy="652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>
                <a:solidFill>
                  <a:srgbClr val="C00000"/>
                </a:solidFill>
                <a:latin typeface="Arial" charset="0"/>
              </a:rPr>
              <a:t>Новизна проекта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>
              <a:solidFill>
                <a:srgbClr val="C00000"/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latin typeface="Arial" charset="0"/>
              </a:rPr>
              <a:t>Перспективная работа секций  Центра  «ГРАТА» позволит волонтерам:</a:t>
            </a:r>
          </a:p>
          <a:p>
            <a:pPr algn="just" eaLnBrk="1" hangingPunct="1">
              <a:spcBef>
                <a:spcPct val="0"/>
              </a:spcBef>
            </a:pPr>
            <a:r>
              <a:rPr lang="ru-RU" altLang="ru-RU" sz="2400">
                <a:latin typeface="Arial" charset="0"/>
              </a:rPr>
              <a:t> представить Республику Татарстан: её историю, культуру, многонациональные традиции, достопримечательности, новые спортивные объекты; </a:t>
            </a:r>
          </a:p>
          <a:p>
            <a:pPr algn="just" eaLnBrk="1" hangingPunct="1">
              <a:spcBef>
                <a:spcPct val="0"/>
              </a:spcBef>
            </a:pPr>
            <a:r>
              <a:rPr lang="ru-RU" altLang="ru-RU" sz="2400">
                <a:latin typeface="Arial" charset="0"/>
              </a:rPr>
              <a:t> общаться с гостями, участниками международных мероприятий, таких как XXI Чемпионат мира по футболу, WorldSkills Competition-2019   и других, </a:t>
            </a:r>
            <a:r>
              <a:rPr lang="ru-RU" altLang="ru-RU" sz="2400" b="1">
                <a:latin typeface="Arial" charset="0"/>
              </a:rPr>
              <a:t>на двух иностранных языках</a:t>
            </a:r>
            <a:r>
              <a:rPr lang="ru-RU" altLang="ru-RU" sz="2400">
                <a:latin typeface="Arial" charset="0"/>
              </a:rPr>
              <a:t>; </a:t>
            </a:r>
          </a:p>
          <a:p>
            <a:pPr algn="just" eaLnBrk="1" hangingPunct="1">
              <a:spcBef>
                <a:spcPct val="0"/>
              </a:spcBef>
            </a:pPr>
            <a:r>
              <a:rPr lang="ru-RU" altLang="ru-RU" sz="2400">
                <a:latin typeface="Arial" charset="0"/>
              </a:rPr>
              <a:t> понимать «Что такое </a:t>
            </a:r>
            <a:r>
              <a:rPr lang="en-US" altLang="ru-RU" sz="2400">
                <a:latin typeface="Arial" charset="0"/>
              </a:rPr>
              <a:t>W</a:t>
            </a:r>
            <a:r>
              <a:rPr lang="ru-RU" altLang="ru-RU" sz="2400">
                <a:latin typeface="Arial" charset="0"/>
              </a:rPr>
              <a:t>orld</a:t>
            </a:r>
            <a:r>
              <a:rPr lang="en-US" altLang="ru-RU" sz="2400">
                <a:latin typeface="Arial" charset="0"/>
              </a:rPr>
              <a:t>S</a:t>
            </a:r>
            <a:r>
              <a:rPr lang="ru-RU" altLang="ru-RU" sz="2400">
                <a:latin typeface="Arial" charset="0"/>
              </a:rPr>
              <a:t>kills?» и популяризировать движение </a:t>
            </a:r>
            <a:r>
              <a:rPr lang="en-US" altLang="ru-RU" sz="2400">
                <a:latin typeface="Arial" charset="0"/>
              </a:rPr>
              <a:t>W</a:t>
            </a:r>
            <a:r>
              <a:rPr lang="ru-RU" altLang="ru-RU" sz="2400">
                <a:latin typeface="Arial" charset="0"/>
              </a:rPr>
              <a:t>orld</a:t>
            </a:r>
            <a:r>
              <a:rPr lang="en-US" altLang="ru-RU" sz="2400">
                <a:latin typeface="Arial" charset="0"/>
              </a:rPr>
              <a:t>S</a:t>
            </a:r>
            <a:r>
              <a:rPr lang="ru-RU" altLang="ru-RU" sz="2400">
                <a:latin typeface="Arial" charset="0"/>
              </a:rPr>
              <a:t>kills, так как оно набирает все большую силу, что подогревает интерес общества к этому явлению;</a:t>
            </a:r>
          </a:p>
          <a:p>
            <a:pPr algn="just" eaLnBrk="1" hangingPunct="1">
              <a:spcBef>
                <a:spcPct val="0"/>
              </a:spcBef>
            </a:pPr>
            <a:r>
              <a:rPr lang="ru-RU" altLang="ru-RU" sz="2400">
                <a:latin typeface="Arial" charset="0"/>
              </a:rPr>
              <a:t> приобрести навыки работы в СМИ.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/>
          <p:cNvSpPr txBox="1">
            <a:spLocks noChangeArrowheads="1"/>
          </p:cNvSpPr>
          <p:nvPr/>
        </p:nvSpPr>
        <p:spPr bwMode="auto">
          <a:xfrm>
            <a:off x="214313" y="36513"/>
            <a:ext cx="8713787" cy="67087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3200" b="1" dirty="0">
                <a:solidFill>
                  <a:srgbClr val="C00000"/>
                </a:solidFill>
              </a:rPr>
              <a:t>Работа Центра «Грата» позволит </a:t>
            </a:r>
          </a:p>
          <a:p>
            <a:pPr algn="ctr" eaLnBrk="1" hangingPunct="1">
              <a:defRPr/>
            </a:pPr>
            <a:endParaRPr lang="ru-RU" sz="1400" b="1" dirty="0" smtClean="0"/>
          </a:p>
          <a:p>
            <a:pPr marL="342900" indent="-342900" algn="just" eaLnBrk="1" hangingPunct="1">
              <a:buFont typeface="Arial" pitchFamily="34" charset="0"/>
              <a:buChar char="•"/>
              <a:defRPr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повысить интеллектуальный и творческий потенциал учащихся гимназии;</a:t>
            </a:r>
          </a:p>
          <a:p>
            <a:pPr algn="just" eaLnBrk="1" hangingPunct="1">
              <a:buFont typeface="Arial" pitchFamily="34" charset="0"/>
              <a:buChar char="•"/>
              <a:defRPr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формировать потребности у учащихся изучать наиболее востребованные в настоящее время иностранные языки;</a:t>
            </a:r>
          </a:p>
          <a:p>
            <a:pPr algn="just" eaLnBrk="1" hangingPunct="1">
              <a:buFont typeface="Arial" pitchFamily="34" charset="0"/>
              <a:buChar char="•"/>
              <a:defRPr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совершенствовать личностные и коммуникативные качества волонтеров;</a:t>
            </a:r>
          </a:p>
          <a:p>
            <a:pPr algn="just" eaLnBrk="1" hangingPunct="1">
              <a:buFont typeface="Arial" pitchFamily="34" charset="0"/>
              <a:buChar char="•"/>
              <a:defRPr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формировать лидерские и организаторские качества участников проекта;</a:t>
            </a:r>
          </a:p>
          <a:p>
            <a:pPr algn="just" eaLnBrk="1" hangingPunct="1">
              <a:buFont typeface="Arial" pitchFamily="34" charset="0"/>
              <a:buChar char="•"/>
              <a:defRPr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профилактика социально негативных явлений в молодежной среде;</a:t>
            </a:r>
          </a:p>
          <a:p>
            <a:pPr algn="just" eaLnBrk="1" hangingPunct="1">
              <a:buFont typeface="Arial" pitchFamily="34" charset="0"/>
              <a:buChar char="•"/>
              <a:defRPr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развивать тенденции формирования социально-активного образа жизни детей и подростков; </a:t>
            </a:r>
          </a:p>
          <a:p>
            <a:pPr algn="just" eaLnBrk="1" hangingPunct="1">
              <a:buFont typeface="Arial" pitchFamily="34" charset="0"/>
              <a:buChar char="•"/>
              <a:defRPr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сформировать у участников проекта позитивное отношение к самому себе как потенциально успешному человеку;</a:t>
            </a:r>
          </a:p>
          <a:p>
            <a:pPr algn="just" eaLnBrk="1" hangingPunct="1">
              <a:buFont typeface="Arial" pitchFamily="34" charset="0"/>
              <a:buChar char="•"/>
              <a:defRPr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подготовить волонтеров из числа учащихся гимназии  (в 2016 году).</a:t>
            </a:r>
            <a:endParaRPr lang="ru-RU" altLang="ru-RU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1"/>
          <p:cNvSpPr txBox="1">
            <a:spLocks noChangeArrowheads="1"/>
          </p:cNvSpPr>
          <p:nvPr/>
        </p:nvSpPr>
        <p:spPr bwMode="auto">
          <a:xfrm>
            <a:off x="357188" y="765175"/>
            <a:ext cx="8429625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>
                <a:solidFill>
                  <a:srgbClr val="C00000"/>
                </a:solidFill>
                <a:latin typeface="Arial" charset="0"/>
              </a:rPr>
              <a:t>Целевая группа – учащиеся 7-10 классов и учители гимназии №122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>
              <a:solidFill>
                <a:srgbClr val="C00000"/>
              </a:solidFill>
              <a:latin typeface="Arial" charset="0"/>
            </a:endParaRPr>
          </a:p>
        </p:txBody>
      </p:sp>
      <p:pic>
        <p:nvPicPr>
          <p:cNvPr id="26626" name="Picture 2" descr="L:\фотографии\2016-17\грата\18.12\291___12\IMG_038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373851"/>
            <a:ext cx="6085682" cy="40530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:\Desctop\122\ФОТО\2015-16\фест 9 кл\IMG_069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469"/>
          <a:stretch/>
        </p:blipFill>
        <p:spPr bwMode="auto">
          <a:xfrm>
            <a:off x="-46777" y="3409781"/>
            <a:ext cx="4701418" cy="32067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25" b="18756"/>
          <a:stretch/>
        </p:blipFill>
        <p:spPr bwMode="auto">
          <a:xfrm>
            <a:off x="4604373" y="3806399"/>
            <a:ext cx="4500000" cy="24378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4" t="7697" r="3825" b="14134"/>
          <a:stretch/>
        </p:blipFill>
        <p:spPr bwMode="auto">
          <a:xfrm>
            <a:off x="-20485" y="-1"/>
            <a:ext cx="4675125" cy="32372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376" y="188641"/>
            <a:ext cx="4504624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350"/>
            <a:ext cx="9144000" cy="129698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Школьная академия наук</a:t>
            </a:r>
            <a:br>
              <a:rPr lang="ru-RU" sz="3200" b="1" dirty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</a:br>
            <a:r>
              <a:rPr lang="ru-RU" sz="3200" b="1" dirty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«Спектр» - ШАНС</a:t>
            </a:r>
          </a:p>
        </p:txBody>
      </p:sp>
      <p:sp>
        <p:nvSpPr>
          <p:cNvPr id="8" name="Объект 1"/>
          <p:cNvSpPr txBox="1">
            <a:spLocks/>
          </p:cNvSpPr>
          <p:nvPr/>
        </p:nvSpPr>
        <p:spPr>
          <a:xfrm>
            <a:off x="107950" y="1557338"/>
            <a:ext cx="8928100" cy="4568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ШАНС - добровольное творческое объединение учащейся молодежи, стремящейся усовершенствовать свои знания в определенной области науки.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Содержание деятельности: 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организация и проведение лекториев, чтений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заслушивание и обсуждение на заседаниях докладов, подготовленных к участию в городских, региональных и всероссийских конференциях</a:t>
            </a:r>
          </a:p>
          <a:p>
            <a:pPr>
              <a:defRPr/>
            </a:pP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5122" name="Picture 2" descr="L:\ШАНС\2013 5.04 Шаг в науку\IMG_68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9183" y="4149080"/>
            <a:ext cx="3887313" cy="25922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L:\ШАНС\2011 18.04 Шаг в науку\IMG_053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60"/>
          <a:stretch/>
        </p:blipFill>
        <p:spPr bwMode="auto">
          <a:xfrm>
            <a:off x="1789059" y="4638674"/>
            <a:ext cx="3360124" cy="21026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215074" y="357166"/>
            <a:ext cx="2459672" cy="6072230"/>
          </a:xfrm>
          <a:effectLst>
            <a:softEdge rad="112500"/>
          </a:effectLst>
        </p:spPr>
      </p:pic>
      <p:pic>
        <p:nvPicPr>
          <p:cNvPr id="5" name="Рисунок 4" descr="IMG_133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3212976"/>
            <a:ext cx="3857652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_9439A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14290"/>
            <a:ext cx="2286016" cy="62151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0298" y="548680"/>
            <a:ext cx="3786214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318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800</TotalTime>
  <Words>773</Words>
  <Application>Microsoft Office PowerPoint</Application>
  <PresentationFormat>Экран (4:3)</PresentationFormat>
  <Paragraphs>100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Школьная академия наук «Спектр» - ШАНС</vt:lpstr>
      <vt:lpstr>Презентация PowerPoint</vt:lpstr>
      <vt:lpstr>Структура  Совета  старшеклассников</vt:lpstr>
      <vt:lpstr>Презентация PowerPoint</vt:lpstr>
      <vt:lpstr>Презентация PowerPoint</vt:lpstr>
      <vt:lpstr>Медиацентр гимназии «ЖуРаТеГа»</vt:lpstr>
      <vt:lpstr>Наличие локальных актов в ОУ</vt:lpstr>
      <vt:lpstr>Разработать и утвердить на уровне ОУ следующие локальные акты</vt:lpstr>
      <vt:lpstr>Методы обучения волонтёров: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MRM</dc:creator>
  <cp:lastModifiedBy>Kab50</cp:lastModifiedBy>
  <cp:revision>122</cp:revision>
  <dcterms:created xsi:type="dcterms:W3CDTF">2009-05-17T10:41:37Z</dcterms:created>
  <dcterms:modified xsi:type="dcterms:W3CDTF">2016-12-21T06:30:46Z</dcterms:modified>
</cp:coreProperties>
</file>